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 id="2147483694" r:id="rId6"/>
    <p:sldMasterId id="2147483724" r:id="rId7"/>
  </p:sldMasterIdLst>
  <p:notesMasterIdLst>
    <p:notesMasterId r:id="rId61"/>
  </p:notesMasterIdLst>
  <p:sldIdLst>
    <p:sldId id="268" r:id="rId8"/>
    <p:sldId id="269" r:id="rId9"/>
    <p:sldId id="295" r:id="rId10"/>
    <p:sldId id="294" r:id="rId11"/>
    <p:sldId id="256" r:id="rId12"/>
    <p:sldId id="257" r:id="rId13"/>
    <p:sldId id="258" r:id="rId14"/>
    <p:sldId id="259" r:id="rId15"/>
    <p:sldId id="260" r:id="rId16"/>
    <p:sldId id="261" r:id="rId17"/>
    <p:sldId id="262" r:id="rId18"/>
    <p:sldId id="263" r:id="rId19"/>
    <p:sldId id="264" r:id="rId20"/>
    <p:sldId id="265" r:id="rId21"/>
    <p:sldId id="299" r:id="rId22"/>
    <p:sldId id="300" r:id="rId23"/>
    <p:sldId id="301" r:id="rId24"/>
    <p:sldId id="302" r:id="rId25"/>
    <p:sldId id="270" r:id="rId26"/>
    <p:sldId id="303" r:id="rId27"/>
    <p:sldId id="304" r:id="rId28"/>
    <p:sldId id="305" r:id="rId29"/>
    <p:sldId id="306" r:id="rId30"/>
    <p:sldId id="307" r:id="rId31"/>
    <p:sldId id="308" r:id="rId32"/>
    <p:sldId id="309" r:id="rId33"/>
    <p:sldId id="310" r:id="rId34"/>
    <p:sldId id="311" r:id="rId35"/>
    <p:sldId id="312" r:id="rId36"/>
    <p:sldId id="296" r:id="rId37"/>
    <p:sldId id="297" r:id="rId38"/>
    <p:sldId id="267"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298" r:id="rId56"/>
    <p:sldId id="277" r:id="rId57"/>
    <p:sldId id="276" r:id="rId58"/>
    <p:sldId id="275" r:id="rId59"/>
    <p:sldId id="279" r:id="rId6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4FD03-F66A-93CB-C602-E6C801DF5118}" v="17" dt="2025-08-20T18:41:10.947"/>
    <p1510:client id="{947BAC9A-7FEF-B446-94B4-7A7B5FD59119}" v="75" dt="2025-08-20T19:00:35.670"/>
    <p1510:client id="{BB0BBB11-C3AB-4342-92A5-A43B375C1A68}" v="62" dt="2025-08-20T18:54:35.583"/>
    <p1510:client id="{C8BF09D7-794A-7762-5E0E-189BBCDA40C8}" v="31" dt="2025-08-20T19:00:01.368"/>
    <p1510:client id="{F2582875-EF06-4D30-133B-DA77EE49C0E6}" v="10" dt="2025-08-20T16:59:51.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5" d="100"/>
          <a:sy n="115" d="100"/>
        </p:scale>
        <p:origin x="528" y="2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_rels/data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4.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5.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AC93B8F-689B-4463-A227-874608E2EBA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45BCAE7-A814-4884-A72E-8A96B8DFB8CB}">
      <dgm:prSet/>
      <dgm:spPr/>
      <dgm:t>
        <a:bodyPr/>
        <a:lstStyle/>
        <a:p>
          <a:pPr>
            <a:lnSpc>
              <a:spcPct val="100000"/>
            </a:lnSpc>
          </a:pPr>
          <a:r>
            <a:rPr lang="en-US"/>
            <a:t>Facility Context for Charter Schools</a:t>
          </a:r>
        </a:p>
      </dgm:t>
    </dgm:pt>
    <dgm:pt modelId="{4C18D3F1-548D-45A8-8A81-B47A203FE5C0}" type="parTrans" cxnId="{D5E8A812-726B-4298-995C-634498BD5C1F}">
      <dgm:prSet/>
      <dgm:spPr/>
      <dgm:t>
        <a:bodyPr/>
        <a:lstStyle/>
        <a:p>
          <a:endParaRPr lang="en-US"/>
        </a:p>
      </dgm:t>
    </dgm:pt>
    <dgm:pt modelId="{A54EB4B7-5403-4ADF-9258-4C14592C7999}" type="sibTrans" cxnId="{D5E8A812-726B-4298-995C-634498BD5C1F}">
      <dgm:prSet/>
      <dgm:spPr/>
      <dgm:t>
        <a:bodyPr/>
        <a:lstStyle/>
        <a:p>
          <a:endParaRPr lang="en-US"/>
        </a:p>
      </dgm:t>
    </dgm:pt>
    <dgm:pt modelId="{2D5030C5-B56A-49B6-862F-88FD6111EEA2}" type="pres">
      <dgm:prSet presAssocID="{4AC93B8F-689B-4463-A227-874608E2EBA4}" presName="root" presStyleCnt="0">
        <dgm:presLayoutVars>
          <dgm:dir/>
          <dgm:resizeHandles val="exact"/>
        </dgm:presLayoutVars>
      </dgm:prSet>
      <dgm:spPr/>
    </dgm:pt>
    <dgm:pt modelId="{3B6E3EF5-259C-4349-9750-24A2E73C9518}" type="pres">
      <dgm:prSet presAssocID="{B45BCAE7-A814-4884-A72E-8A96B8DFB8CB}" presName="compNode" presStyleCnt="0"/>
      <dgm:spPr/>
    </dgm:pt>
    <dgm:pt modelId="{2965E974-C395-4DCB-B601-547A18C47959}" type="pres">
      <dgm:prSet presAssocID="{B45BCAE7-A814-4884-A72E-8A96B8DFB8CB}"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7D90C220-8E34-451D-8B82-1D288FF68FCD}" type="pres">
      <dgm:prSet presAssocID="{B45BCAE7-A814-4884-A72E-8A96B8DFB8CB}" presName="spaceRect" presStyleCnt="0"/>
      <dgm:spPr/>
    </dgm:pt>
    <dgm:pt modelId="{EC46BD91-8E37-4EDA-99EE-F4068259DA51}" type="pres">
      <dgm:prSet presAssocID="{B45BCAE7-A814-4884-A72E-8A96B8DFB8CB}" presName="textRect" presStyleLbl="revTx" presStyleIdx="0" presStyleCnt="1">
        <dgm:presLayoutVars>
          <dgm:chMax val="1"/>
          <dgm:chPref val="1"/>
        </dgm:presLayoutVars>
      </dgm:prSet>
      <dgm:spPr/>
    </dgm:pt>
  </dgm:ptLst>
  <dgm:cxnLst>
    <dgm:cxn modelId="{D5E8A812-726B-4298-995C-634498BD5C1F}" srcId="{4AC93B8F-689B-4463-A227-874608E2EBA4}" destId="{B45BCAE7-A814-4884-A72E-8A96B8DFB8CB}" srcOrd="0" destOrd="0" parTransId="{4C18D3F1-548D-45A8-8A81-B47A203FE5C0}" sibTransId="{A54EB4B7-5403-4ADF-9258-4C14592C7999}"/>
    <dgm:cxn modelId="{CB24B69F-D245-DA40-A454-BB90147945C7}" type="presOf" srcId="{B45BCAE7-A814-4884-A72E-8A96B8DFB8CB}" destId="{EC46BD91-8E37-4EDA-99EE-F4068259DA51}" srcOrd="0" destOrd="0" presId="urn:microsoft.com/office/officeart/2018/2/layout/IconLabelList"/>
    <dgm:cxn modelId="{4A0EECD6-B8B4-4281-A292-751DFF4FAA6C}" type="presOf" srcId="{4AC93B8F-689B-4463-A227-874608E2EBA4}" destId="{2D5030C5-B56A-49B6-862F-88FD6111EEA2}" srcOrd="0" destOrd="0" presId="urn:microsoft.com/office/officeart/2018/2/layout/IconLabelList"/>
    <dgm:cxn modelId="{83E17844-4E85-A346-BB00-BF21BF165659}" type="presParOf" srcId="{2D5030C5-B56A-49B6-862F-88FD6111EEA2}" destId="{3B6E3EF5-259C-4349-9750-24A2E73C9518}" srcOrd="0" destOrd="0" presId="urn:microsoft.com/office/officeart/2018/2/layout/IconLabelList"/>
    <dgm:cxn modelId="{D1FF006B-0E16-384E-BF0D-5F53E3625E09}" type="presParOf" srcId="{3B6E3EF5-259C-4349-9750-24A2E73C9518}" destId="{2965E974-C395-4DCB-B601-547A18C47959}" srcOrd="0" destOrd="0" presId="urn:microsoft.com/office/officeart/2018/2/layout/IconLabelList"/>
    <dgm:cxn modelId="{E988D285-3077-944B-AE03-B0C0592EE578}" type="presParOf" srcId="{3B6E3EF5-259C-4349-9750-24A2E73C9518}" destId="{7D90C220-8E34-451D-8B82-1D288FF68FCD}" srcOrd="1" destOrd="0" presId="urn:microsoft.com/office/officeart/2018/2/layout/IconLabelList"/>
    <dgm:cxn modelId="{58D6D5E9-B745-CA48-A579-F7D78083296D}" type="presParOf" srcId="{3B6E3EF5-259C-4349-9750-24A2E73C9518}" destId="{EC46BD91-8E37-4EDA-99EE-F4068259DA5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93B8F-689B-4463-A227-874608E2EBA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98164B2-DEB7-49DD-8203-992028EB9ED5}">
      <dgm:prSet/>
      <dgm:spPr/>
      <dgm:t>
        <a:bodyPr/>
        <a:lstStyle/>
        <a:p>
          <a:pPr>
            <a:lnSpc>
              <a:spcPct val="100000"/>
            </a:lnSpc>
          </a:pPr>
          <a:r>
            <a:rPr lang="en-US"/>
            <a:t>Overview of Strengths &amp; Challenges </a:t>
          </a:r>
        </a:p>
      </dgm:t>
    </dgm:pt>
    <dgm:pt modelId="{7076B111-E8A3-4B48-8E59-3AB0E5C2A8FE}" type="parTrans" cxnId="{9C7B7D5A-5EF4-4BBC-9587-31A945D2D197}">
      <dgm:prSet/>
      <dgm:spPr/>
      <dgm:t>
        <a:bodyPr/>
        <a:lstStyle/>
        <a:p>
          <a:endParaRPr lang="en-US"/>
        </a:p>
      </dgm:t>
    </dgm:pt>
    <dgm:pt modelId="{E654ED0D-04AE-41EA-81C1-70B43CD1516E}" type="sibTrans" cxnId="{9C7B7D5A-5EF4-4BBC-9587-31A945D2D197}">
      <dgm:prSet/>
      <dgm:spPr/>
      <dgm:t>
        <a:bodyPr/>
        <a:lstStyle/>
        <a:p>
          <a:endParaRPr lang="en-US"/>
        </a:p>
      </dgm:t>
    </dgm:pt>
    <dgm:pt modelId="{2D5030C5-B56A-49B6-862F-88FD6111EEA2}" type="pres">
      <dgm:prSet presAssocID="{4AC93B8F-689B-4463-A227-874608E2EBA4}" presName="root" presStyleCnt="0">
        <dgm:presLayoutVars>
          <dgm:dir/>
          <dgm:resizeHandles val="exact"/>
        </dgm:presLayoutVars>
      </dgm:prSet>
      <dgm:spPr/>
    </dgm:pt>
    <dgm:pt modelId="{9F6987E3-4957-A94A-A402-A8FF5030A8C9}" type="pres">
      <dgm:prSet presAssocID="{298164B2-DEB7-49DD-8203-992028EB9ED5}" presName="compNode" presStyleCnt="0"/>
      <dgm:spPr/>
    </dgm:pt>
    <dgm:pt modelId="{EF59F13B-EEC7-874B-87A9-4874F434BB15}" type="pres">
      <dgm:prSet presAssocID="{298164B2-DEB7-49DD-8203-992028EB9ED5}"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umbbell"/>
        </a:ext>
      </dgm:extLst>
    </dgm:pt>
    <dgm:pt modelId="{CE2BEA21-3CC7-D648-A983-4892BFA8BF03}" type="pres">
      <dgm:prSet presAssocID="{298164B2-DEB7-49DD-8203-992028EB9ED5}" presName="spaceRect" presStyleCnt="0"/>
      <dgm:spPr/>
    </dgm:pt>
    <dgm:pt modelId="{FE6DC457-17DB-2441-8270-D35838B18C32}" type="pres">
      <dgm:prSet presAssocID="{298164B2-DEB7-49DD-8203-992028EB9ED5}" presName="textRect" presStyleLbl="revTx" presStyleIdx="0" presStyleCnt="1">
        <dgm:presLayoutVars>
          <dgm:chMax val="1"/>
          <dgm:chPref val="1"/>
        </dgm:presLayoutVars>
      </dgm:prSet>
      <dgm:spPr/>
    </dgm:pt>
  </dgm:ptLst>
  <dgm:cxnLst>
    <dgm:cxn modelId="{2DCCDD68-0ABF-B14C-8B16-168777333437}" type="presOf" srcId="{298164B2-DEB7-49DD-8203-992028EB9ED5}" destId="{FE6DC457-17DB-2441-8270-D35838B18C32}" srcOrd="0" destOrd="0" presId="urn:microsoft.com/office/officeart/2018/2/layout/IconLabelList"/>
    <dgm:cxn modelId="{9C7B7D5A-5EF4-4BBC-9587-31A945D2D197}" srcId="{4AC93B8F-689B-4463-A227-874608E2EBA4}" destId="{298164B2-DEB7-49DD-8203-992028EB9ED5}" srcOrd="0" destOrd="0" parTransId="{7076B111-E8A3-4B48-8E59-3AB0E5C2A8FE}" sibTransId="{E654ED0D-04AE-41EA-81C1-70B43CD1516E}"/>
    <dgm:cxn modelId="{4A0EECD6-B8B4-4281-A292-751DFF4FAA6C}" type="presOf" srcId="{4AC93B8F-689B-4463-A227-874608E2EBA4}" destId="{2D5030C5-B56A-49B6-862F-88FD6111EEA2}" srcOrd="0" destOrd="0" presId="urn:microsoft.com/office/officeart/2018/2/layout/IconLabelList"/>
    <dgm:cxn modelId="{FFCBCDE1-F8F0-224B-B50E-873DEDD1E495}" type="presParOf" srcId="{2D5030C5-B56A-49B6-862F-88FD6111EEA2}" destId="{9F6987E3-4957-A94A-A402-A8FF5030A8C9}" srcOrd="0" destOrd="0" presId="urn:microsoft.com/office/officeart/2018/2/layout/IconLabelList"/>
    <dgm:cxn modelId="{D96E56E1-118A-3443-8963-F8353CC5F60F}" type="presParOf" srcId="{9F6987E3-4957-A94A-A402-A8FF5030A8C9}" destId="{EF59F13B-EEC7-874B-87A9-4874F434BB15}" srcOrd="0" destOrd="0" presId="urn:microsoft.com/office/officeart/2018/2/layout/IconLabelList"/>
    <dgm:cxn modelId="{9483C6DE-56F7-E740-85FE-75E8575C3E3E}" type="presParOf" srcId="{9F6987E3-4957-A94A-A402-A8FF5030A8C9}" destId="{CE2BEA21-3CC7-D648-A983-4892BFA8BF03}" srcOrd="1" destOrd="0" presId="urn:microsoft.com/office/officeart/2018/2/layout/IconLabelList"/>
    <dgm:cxn modelId="{E6EDAC3D-CA31-BF40-AFE5-E0D118783C6B}" type="presParOf" srcId="{9F6987E3-4957-A94A-A402-A8FF5030A8C9}" destId="{FE6DC457-17DB-2441-8270-D35838B18C32}"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93B8F-689B-4463-A227-874608E2EBA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4608328-08E2-4D92-AAB6-C055F03929AB}">
      <dgm:prSet/>
      <dgm:spPr/>
      <dgm:t>
        <a:bodyPr/>
        <a:lstStyle/>
        <a:p>
          <a:pPr>
            <a:lnSpc>
              <a:spcPct val="100000"/>
            </a:lnSpc>
          </a:pPr>
          <a:r>
            <a:rPr lang="en-US"/>
            <a:t>Q&amp;A</a:t>
          </a:r>
        </a:p>
      </dgm:t>
    </dgm:pt>
    <dgm:pt modelId="{1D631AB0-4417-4463-97C8-D7B539364AFC}" type="parTrans" cxnId="{BDE5235C-0374-40B0-8DC7-4B89FCC7D783}">
      <dgm:prSet/>
      <dgm:spPr/>
      <dgm:t>
        <a:bodyPr/>
        <a:lstStyle/>
        <a:p>
          <a:endParaRPr lang="en-US"/>
        </a:p>
      </dgm:t>
    </dgm:pt>
    <dgm:pt modelId="{031A5677-DD28-4A7E-B307-ECFAFC893651}" type="sibTrans" cxnId="{BDE5235C-0374-40B0-8DC7-4B89FCC7D783}">
      <dgm:prSet/>
      <dgm:spPr/>
      <dgm:t>
        <a:bodyPr/>
        <a:lstStyle/>
        <a:p>
          <a:endParaRPr lang="en-US"/>
        </a:p>
      </dgm:t>
    </dgm:pt>
    <dgm:pt modelId="{2D5030C5-B56A-49B6-862F-88FD6111EEA2}" type="pres">
      <dgm:prSet presAssocID="{4AC93B8F-689B-4463-A227-874608E2EBA4}" presName="root" presStyleCnt="0">
        <dgm:presLayoutVars>
          <dgm:dir/>
          <dgm:resizeHandles val="exact"/>
        </dgm:presLayoutVars>
      </dgm:prSet>
      <dgm:spPr/>
    </dgm:pt>
    <dgm:pt modelId="{CA243EEA-AFC3-4247-8583-4A2CBB51EF2B}" type="pres">
      <dgm:prSet presAssocID="{F4608328-08E2-4D92-AAB6-C055F03929AB}" presName="compNode" presStyleCnt="0"/>
      <dgm:spPr/>
    </dgm:pt>
    <dgm:pt modelId="{44827130-7271-479C-A5C3-3646F86C5E7A}" type="pres">
      <dgm:prSet presAssocID="{F4608328-08E2-4D92-AAB6-C055F03929AB}"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9A62516F-B7D3-4D21-BC0B-B3D443BA29A0}" type="pres">
      <dgm:prSet presAssocID="{F4608328-08E2-4D92-AAB6-C055F03929AB}" presName="spaceRect" presStyleCnt="0"/>
      <dgm:spPr/>
    </dgm:pt>
    <dgm:pt modelId="{8208030F-1FCB-4686-90DB-16AA6FA99118}" type="pres">
      <dgm:prSet presAssocID="{F4608328-08E2-4D92-AAB6-C055F03929AB}" presName="textRect" presStyleLbl="revTx" presStyleIdx="0" presStyleCnt="1">
        <dgm:presLayoutVars>
          <dgm:chMax val="1"/>
          <dgm:chPref val="1"/>
        </dgm:presLayoutVars>
      </dgm:prSet>
      <dgm:spPr/>
    </dgm:pt>
  </dgm:ptLst>
  <dgm:cxnLst>
    <dgm:cxn modelId="{BDE5235C-0374-40B0-8DC7-4B89FCC7D783}" srcId="{4AC93B8F-689B-4463-A227-874608E2EBA4}" destId="{F4608328-08E2-4D92-AAB6-C055F03929AB}" srcOrd="0" destOrd="0" parTransId="{1D631AB0-4417-4463-97C8-D7B539364AFC}" sibTransId="{031A5677-DD28-4A7E-B307-ECFAFC893651}"/>
    <dgm:cxn modelId="{F218D2BD-CAD1-8941-AC90-D680DF37D8EC}" type="presOf" srcId="{F4608328-08E2-4D92-AAB6-C055F03929AB}" destId="{8208030F-1FCB-4686-90DB-16AA6FA99118}" srcOrd="0" destOrd="0" presId="urn:microsoft.com/office/officeart/2018/2/layout/IconLabelList"/>
    <dgm:cxn modelId="{4A0EECD6-B8B4-4281-A292-751DFF4FAA6C}" type="presOf" srcId="{4AC93B8F-689B-4463-A227-874608E2EBA4}" destId="{2D5030C5-B56A-49B6-862F-88FD6111EEA2}" srcOrd="0" destOrd="0" presId="urn:microsoft.com/office/officeart/2018/2/layout/IconLabelList"/>
    <dgm:cxn modelId="{DC8ECD72-2C2D-8C40-8559-6D7BE21399C1}" type="presParOf" srcId="{2D5030C5-B56A-49B6-862F-88FD6111EEA2}" destId="{CA243EEA-AFC3-4247-8583-4A2CBB51EF2B}" srcOrd="0" destOrd="0" presId="urn:microsoft.com/office/officeart/2018/2/layout/IconLabelList"/>
    <dgm:cxn modelId="{F398D6D4-3925-2B4C-804F-505D0ED6CAE0}" type="presParOf" srcId="{CA243EEA-AFC3-4247-8583-4A2CBB51EF2B}" destId="{44827130-7271-479C-A5C3-3646F86C5E7A}" srcOrd="0" destOrd="0" presId="urn:microsoft.com/office/officeart/2018/2/layout/IconLabelList"/>
    <dgm:cxn modelId="{209681CD-C532-0845-8BA3-E87DE3E442EF}" type="presParOf" srcId="{CA243EEA-AFC3-4247-8583-4A2CBB51EF2B}" destId="{9A62516F-B7D3-4D21-BC0B-B3D443BA29A0}" srcOrd="1" destOrd="0" presId="urn:microsoft.com/office/officeart/2018/2/layout/IconLabelList"/>
    <dgm:cxn modelId="{1252A53A-07DA-7848-907A-4B3142EB8E54}" type="presParOf" srcId="{CA243EEA-AFC3-4247-8583-4A2CBB51EF2B}" destId="{8208030F-1FCB-4686-90DB-16AA6FA99118}" srcOrd="2" destOrd="0" presId="urn:microsoft.com/office/officeart/2018/2/layout/IconLabel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93B8F-689B-4463-A227-874608E2EBA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EA235DE-BD78-4560-99F9-9B990D9DBE24}">
      <dgm:prSet/>
      <dgm:spPr/>
      <dgm:t>
        <a:bodyPr/>
        <a:lstStyle/>
        <a:p>
          <a:pPr>
            <a:lnSpc>
              <a:spcPct val="100000"/>
            </a:lnSpc>
          </a:pPr>
          <a:r>
            <a:rPr lang="en-US"/>
            <a:t>Facility Funding for Charter Schools</a:t>
          </a:r>
        </a:p>
      </dgm:t>
    </dgm:pt>
    <dgm:pt modelId="{657657AF-32A7-4E0D-ADA2-8C02B5529292}" type="parTrans" cxnId="{59C76A6D-DA92-4984-BB22-23418C90A57D}">
      <dgm:prSet/>
      <dgm:spPr/>
      <dgm:t>
        <a:bodyPr/>
        <a:lstStyle/>
        <a:p>
          <a:endParaRPr lang="en-US"/>
        </a:p>
      </dgm:t>
    </dgm:pt>
    <dgm:pt modelId="{D8824EC6-7F48-4C7B-A832-9EC8B4E25CDD}" type="sibTrans" cxnId="{59C76A6D-DA92-4984-BB22-23418C90A57D}">
      <dgm:prSet/>
      <dgm:spPr/>
      <dgm:t>
        <a:bodyPr/>
        <a:lstStyle/>
        <a:p>
          <a:endParaRPr lang="en-US"/>
        </a:p>
      </dgm:t>
    </dgm:pt>
    <dgm:pt modelId="{2D5030C5-B56A-49B6-862F-88FD6111EEA2}" type="pres">
      <dgm:prSet presAssocID="{4AC93B8F-689B-4463-A227-874608E2EBA4}" presName="root" presStyleCnt="0">
        <dgm:presLayoutVars>
          <dgm:dir/>
          <dgm:resizeHandles val="exact"/>
        </dgm:presLayoutVars>
      </dgm:prSet>
      <dgm:spPr/>
    </dgm:pt>
    <dgm:pt modelId="{F13BABE1-EF18-45C6-A8BA-BB2B81802940}" type="pres">
      <dgm:prSet presAssocID="{2EA235DE-BD78-4560-99F9-9B990D9DBE24}" presName="compNode" presStyleCnt="0"/>
      <dgm:spPr/>
    </dgm:pt>
    <dgm:pt modelId="{741849AE-EA46-4DF5-BD6B-7D51A71837CC}" type="pres">
      <dgm:prSet presAssocID="{2EA235DE-BD78-4560-99F9-9B990D9DBE2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ACAB3CA-B7B7-4CDD-9AF3-EEE39FACA179}" type="pres">
      <dgm:prSet presAssocID="{2EA235DE-BD78-4560-99F9-9B990D9DBE24}" presName="spaceRect" presStyleCnt="0"/>
      <dgm:spPr/>
    </dgm:pt>
    <dgm:pt modelId="{A80E26C9-039B-48D9-BE5F-14F4B159370C}" type="pres">
      <dgm:prSet presAssocID="{2EA235DE-BD78-4560-99F9-9B990D9DBE24}" presName="textRect" presStyleLbl="revTx" presStyleIdx="0" presStyleCnt="1">
        <dgm:presLayoutVars>
          <dgm:chMax val="1"/>
          <dgm:chPref val="1"/>
        </dgm:presLayoutVars>
      </dgm:prSet>
      <dgm:spPr/>
    </dgm:pt>
  </dgm:ptLst>
  <dgm:cxnLst>
    <dgm:cxn modelId="{59C76A6D-DA92-4984-BB22-23418C90A57D}" srcId="{4AC93B8F-689B-4463-A227-874608E2EBA4}" destId="{2EA235DE-BD78-4560-99F9-9B990D9DBE24}" srcOrd="0" destOrd="0" parTransId="{657657AF-32A7-4E0D-ADA2-8C02B5529292}" sibTransId="{D8824EC6-7F48-4C7B-A832-9EC8B4E25CDD}"/>
    <dgm:cxn modelId="{2EF62671-3685-D84B-8DA5-7D1C21075C04}" type="presOf" srcId="{2EA235DE-BD78-4560-99F9-9B990D9DBE24}" destId="{A80E26C9-039B-48D9-BE5F-14F4B159370C}" srcOrd="0" destOrd="0" presId="urn:microsoft.com/office/officeart/2018/2/layout/IconLabelList"/>
    <dgm:cxn modelId="{4A0EECD6-B8B4-4281-A292-751DFF4FAA6C}" type="presOf" srcId="{4AC93B8F-689B-4463-A227-874608E2EBA4}" destId="{2D5030C5-B56A-49B6-862F-88FD6111EEA2}" srcOrd="0" destOrd="0" presId="urn:microsoft.com/office/officeart/2018/2/layout/IconLabelList"/>
    <dgm:cxn modelId="{11F13A4E-E67B-254D-91CF-1D6F1B5F7F64}" type="presParOf" srcId="{2D5030C5-B56A-49B6-862F-88FD6111EEA2}" destId="{F13BABE1-EF18-45C6-A8BA-BB2B81802940}" srcOrd="0" destOrd="0" presId="urn:microsoft.com/office/officeart/2018/2/layout/IconLabelList"/>
    <dgm:cxn modelId="{3075DDDA-7493-C541-A93D-8DB689734E4C}" type="presParOf" srcId="{F13BABE1-EF18-45C6-A8BA-BB2B81802940}" destId="{741849AE-EA46-4DF5-BD6B-7D51A71837CC}" srcOrd="0" destOrd="0" presId="urn:microsoft.com/office/officeart/2018/2/layout/IconLabelList"/>
    <dgm:cxn modelId="{243396B4-8932-0E44-B421-B1AAE3D5C16B}" type="presParOf" srcId="{F13BABE1-EF18-45C6-A8BA-BB2B81802940}" destId="{7ACAB3CA-B7B7-4CDD-9AF3-EEE39FACA179}" srcOrd="1" destOrd="0" presId="urn:microsoft.com/office/officeart/2018/2/layout/IconLabelList"/>
    <dgm:cxn modelId="{3CC27A72-35C5-2740-8366-DA461F679A31}" type="presParOf" srcId="{F13BABE1-EF18-45C6-A8BA-BB2B81802940}" destId="{A80E26C9-039B-48D9-BE5F-14F4B159370C}" srcOrd="2" destOrd="0" presId="urn:microsoft.com/office/officeart/2018/2/layout/IconLabel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93B8F-689B-4463-A227-874608E2EBA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8191EAB-DAE0-4B09-9729-4E5D1FB95416}">
      <dgm:prSet/>
      <dgm:spPr/>
      <dgm:t>
        <a:bodyPr/>
        <a:lstStyle/>
        <a:p>
          <a:pPr>
            <a:lnSpc>
              <a:spcPct val="100000"/>
            </a:lnSpc>
          </a:pPr>
          <a:r>
            <a:rPr lang="en-US"/>
            <a:t>Facility and Transportation Pilot Overview (HEA 1515)</a:t>
          </a:r>
        </a:p>
      </dgm:t>
    </dgm:pt>
    <dgm:pt modelId="{1A0B3479-436E-4E7C-92BA-46DEFD840F5C}" type="parTrans" cxnId="{66931E11-8BBF-4C58-A98C-95E413198602}">
      <dgm:prSet/>
      <dgm:spPr/>
      <dgm:t>
        <a:bodyPr/>
        <a:lstStyle/>
        <a:p>
          <a:endParaRPr lang="en-US"/>
        </a:p>
      </dgm:t>
    </dgm:pt>
    <dgm:pt modelId="{6279E55E-B1FF-4F64-9311-BF983E06F26B}" type="sibTrans" cxnId="{66931E11-8BBF-4C58-A98C-95E413198602}">
      <dgm:prSet/>
      <dgm:spPr/>
      <dgm:t>
        <a:bodyPr/>
        <a:lstStyle/>
        <a:p>
          <a:endParaRPr lang="en-US"/>
        </a:p>
      </dgm:t>
    </dgm:pt>
    <dgm:pt modelId="{2D5030C5-B56A-49B6-862F-88FD6111EEA2}" type="pres">
      <dgm:prSet presAssocID="{4AC93B8F-689B-4463-A227-874608E2EBA4}" presName="root" presStyleCnt="0">
        <dgm:presLayoutVars>
          <dgm:dir/>
          <dgm:resizeHandles val="exact"/>
        </dgm:presLayoutVars>
      </dgm:prSet>
      <dgm:spPr/>
    </dgm:pt>
    <dgm:pt modelId="{DFACF728-F1A5-4FD1-854B-CEFC82339522}" type="pres">
      <dgm:prSet presAssocID="{08191EAB-DAE0-4B09-9729-4E5D1FB95416}" presName="compNode" presStyleCnt="0"/>
      <dgm:spPr/>
    </dgm:pt>
    <dgm:pt modelId="{9904888B-E79A-4B43-8D03-528CA33CC2FF}" type="pres">
      <dgm:prSet presAssocID="{08191EAB-DAE0-4B09-9729-4E5D1FB9541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xi"/>
        </a:ext>
      </dgm:extLst>
    </dgm:pt>
    <dgm:pt modelId="{62A64D37-BB68-45EE-9EB9-401B79C7CD81}" type="pres">
      <dgm:prSet presAssocID="{08191EAB-DAE0-4B09-9729-4E5D1FB95416}" presName="spaceRect" presStyleCnt="0"/>
      <dgm:spPr/>
    </dgm:pt>
    <dgm:pt modelId="{941458E5-9520-4047-B750-A61601A4505E}" type="pres">
      <dgm:prSet presAssocID="{08191EAB-DAE0-4B09-9729-4E5D1FB95416}" presName="textRect" presStyleLbl="revTx" presStyleIdx="0" presStyleCnt="1">
        <dgm:presLayoutVars>
          <dgm:chMax val="1"/>
          <dgm:chPref val="1"/>
        </dgm:presLayoutVars>
      </dgm:prSet>
      <dgm:spPr/>
    </dgm:pt>
  </dgm:ptLst>
  <dgm:cxnLst>
    <dgm:cxn modelId="{66931E11-8BBF-4C58-A98C-95E413198602}" srcId="{4AC93B8F-689B-4463-A227-874608E2EBA4}" destId="{08191EAB-DAE0-4B09-9729-4E5D1FB95416}" srcOrd="0" destOrd="0" parTransId="{1A0B3479-436E-4E7C-92BA-46DEFD840F5C}" sibTransId="{6279E55E-B1FF-4F64-9311-BF983E06F26B}"/>
    <dgm:cxn modelId="{51A0C0BF-ECDF-E943-9301-5614B8420058}" type="presOf" srcId="{08191EAB-DAE0-4B09-9729-4E5D1FB95416}" destId="{941458E5-9520-4047-B750-A61601A4505E}" srcOrd="0" destOrd="0" presId="urn:microsoft.com/office/officeart/2018/2/layout/IconLabelList"/>
    <dgm:cxn modelId="{4A0EECD6-B8B4-4281-A292-751DFF4FAA6C}" type="presOf" srcId="{4AC93B8F-689B-4463-A227-874608E2EBA4}" destId="{2D5030C5-B56A-49B6-862F-88FD6111EEA2}" srcOrd="0" destOrd="0" presId="urn:microsoft.com/office/officeart/2018/2/layout/IconLabelList"/>
    <dgm:cxn modelId="{8E25CC7F-3B0B-1F4A-9CA7-00F13B4FB2D8}" type="presParOf" srcId="{2D5030C5-B56A-49B6-862F-88FD6111EEA2}" destId="{DFACF728-F1A5-4FD1-854B-CEFC82339522}" srcOrd="0" destOrd="0" presId="urn:microsoft.com/office/officeart/2018/2/layout/IconLabelList"/>
    <dgm:cxn modelId="{976D7C08-3F48-3C45-94C1-1FD8002E1CBA}" type="presParOf" srcId="{DFACF728-F1A5-4FD1-854B-CEFC82339522}" destId="{9904888B-E79A-4B43-8D03-528CA33CC2FF}" srcOrd="0" destOrd="0" presId="urn:microsoft.com/office/officeart/2018/2/layout/IconLabelList"/>
    <dgm:cxn modelId="{89E56A7A-5D92-ED4D-919B-986AA4090C2E}" type="presParOf" srcId="{DFACF728-F1A5-4FD1-854B-CEFC82339522}" destId="{62A64D37-BB68-45EE-9EB9-401B79C7CD81}" srcOrd="1" destOrd="0" presId="urn:microsoft.com/office/officeart/2018/2/layout/IconLabelList"/>
    <dgm:cxn modelId="{AB99C65B-3E83-4B41-A9AC-2D484AD84FF9}" type="presParOf" srcId="{DFACF728-F1A5-4FD1-854B-CEFC82339522}" destId="{941458E5-9520-4047-B750-A61601A4505E}" srcOrd="2" destOrd="0" presId="urn:microsoft.com/office/officeart/2018/2/layout/IconLabel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8D0B18-171C-4837-8A1D-C63334DF73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8392930-C3B3-46AD-9EA0-D0F59728F2DC}">
      <dgm:prSet/>
      <dgm:spPr/>
      <dgm:t>
        <a:bodyPr/>
        <a:lstStyle/>
        <a:p>
          <a:pPr>
            <a:lnSpc>
              <a:spcPct val="100000"/>
            </a:lnSpc>
          </a:pPr>
          <a:r>
            <a:rPr lang="en-US"/>
            <a:t>Established in 2025 through </a:t>
          </a:r>
          <a:r>
            <a:rPr lang="en-US" b="1"/>
            <a:t>HEA 1515</a:t>
          </a:r>
          <a:endParaRPr lang="en-US"/>
        </a:p>
      </dgm:t>
    </dgm:pt>
    <dgm:pt modelId="{58D80909-545C-482C-A677-B6C6C6A402EE}" type="parTrans" cxnId="{15C8998F-9C9E-4A31-B010-FC7ADDBF8B23}">
      <dgm:prSet/>
      <dgm:spPr/>
      <dgm:t>
        <a:bodyPr/>
        <a:lstStyle/>
        <a:p>
          <a:endParaRPr lang="en-US"/>
        </a:p>
      </dgm:t>
    </dgm:pt>
    <dgm:pt modelId="{3FAE91DA-C837-42C2-B744-4811218E7EAE}" type="sibTrans" cxnId="{15C8998F-9C9E-4A31-B010-FC7ADDBF8B23}">
      <dgm:prSet/>
      <dgm:spPr/>
      <dgm:t>
        <a:bodyPr/>
        <a:lstStyle/>
        <a:p>
          <a:endParaRPr lang="en-US"/>
        </a:p>
      </dgm:t>
    </dgm:pt>
    <dgm:pt modelId="{E273649D-5B76-4725-B528-4F8E1F4B7B74}">
      <dgm:prSet/>
      <dgm:spPr/>
      <dgm:t>
        <a:bodyPr/>
        <a:lstStyle/>
        <a:p>
          <a:pPr>
            <a:lnSpc>
              <a:spcPct val="100000"/>
            </a:lnSpc>
          </a:pPr>
          <a:r>
            <a:rPr lang="en-US"/>
            <a:t>Requires facilities assessments &amp; long-term plan</a:t>
          </a:r>
        </a:p>
      </dgm:t>
    </dgm:pt>
    <dgm:pt modelId="{7BDEB5C3-3458-476F-98CC-3B950AC0F209}" type="parTrans" cxnId="{4B60F85C-1C66-4A65-9522-06E666856412}">
      <dgm:prSet/>
      <dgm:spPr/>
      <dgm:t>
        <a:bodyPr/>
        <a:lstStyle/>
        <a:p>
          <a:endParaRPr lang="en-US"/>
        </a:p>
      </dgm:t>
    </dgm:pt>
    <dgm:pt modelId="{7E324EED-711E-4315-9F89-6BDF303CA5BD}" type="sibTrans" cxnId="{4B60F85C-1C66-4A65-9522-06E666856412}">
      <dgm:prSet/>
      <dgm:spPr/>
      <dgm:t>
        <a:bodyPr/>
        <a:lstStyle/>
        <a:p>
          <a:endParaRPr lang="en-US"/>
        </a:p>
      </dgm:t>
    </dgm:pt>
    <dgm:pt modelId="{C26F5748-EF70-48BC-95C6-4FA412B7B57F}">
      <dgm:prSet/>
      <dgm:spPr/>
      <dgm:t>
        <a:bodyPr/>
        <a:lstStyle/>
        <a:p>
          <a:pPr>
            <a:lnSpc>
              <a:spcPct val="100000"/>
            </a:lnSpc>
          </a:pPr>
          <a:r>
            <a:rPr lang="en-US"/>
            <a:t>Creates </a:t>
          </a:r>
          <a:r>
            <a:rPr lang="en-US" b="1"/>
            <a:t>Facilities Pilot</a:t>
          </a:r>
          <a:r>
            <a:rPr lang="en-US"/>
            <a:t> + </a:t>
          </a:r>
          <a:r>
            <a:rPr lang="en-US" b="1"/>
            <a:t>Transportation Pilot</a:t>
          </a:r>
          <a:endParaRPr lang="en-US"/>
        </a:p>
      </dgm:t>
    </dgm:pt>
    <dgm:pt modelId="{A8AE71C9-0B1B-41D8-A84D-D97FD560379F}" type="parTrans" cxnId="{49219E37-475B-44E1-AACC-1F67BAB15702}">
      <dgm:prSet/>
      <dgm:spPr/>
      <dgm:t>
        <a:bodyPr/>
        <a:lstStyle/>
        <a:p>
          <a:endParaRPr lang="en-US"/>
        </a:p>
      </dgm:t>
    </dgm:pt>
    <dgm:pt modelId="{2EEB0F43-302A-4AB2-891B-E00D3040C63F}" type="sibTrans" cxnId="{49219E37-475B-44E1-AACC-1F67BAB15702}">
      <dgm:prSet/>
      <dgm:spPr/>
      <dgm:t>
        <a:bodyPr/>
        <a:lstStyle/>
        <a:p>
          <a:endParaRPr lang="en-US"/>
        </a:p>
      </dgm:t>
    </dgm:pt>
    <dgm:pt modelId="{482FC71E-CF63-4822-A536-96900403BCF4}">
      <dgm:prSet/>
      <dgm:spPr/>
      <dgm:t>
        <a:bodyPr/>
        <a:lstStyle/>
        <a:p>
          <a:pPr>
            <a:lnSpc>
              <a:spcPct val="100000"/>
            </a:lnSpc>
          </a:pPr>
          <a:r>
            <a:rPr lang="en-US"/>
            <a:t>Built on collaboration: charter schools, community partners, non-public schools</a:t>
          </a:r>
        </a:p>
      </dgm:t>
    </dgm:pt>
    <dgm:pt modelId="{433B136E-97F5-4AC2-BAF2-F431771F692D}" type="parTrans" cxnId="{2886CFE6-29F0-4CB2-AC5B-E22A5E1F9D76}">
      <dgm:prSet/>
      <dgm:spPr/>
      <dgm:t>
        <a:bodyPr/>
        <a:lstStyle/>
        <a:p>
          <a:endParaRPr lang="en-US"/>
        </a:p>
      </dgm:t>
    </dgm:pt>
    <dgm:pt modelId="{72288639-34E0-4ED8-B497-4095DD6FA8F7}" type="sibTrans" cxnId="{2886CFE6-29F0-4CB2-AC5B-E22A5E1F9D76}">
      <dgm:prSet/>
      <dgm:spPr/>
      <dgm:t>
        <a:bodyPr/>
        <a:lstStyle/>
        <a:p>
          <a:endParaRPr lang="en-US"/>
        </a:p>
      </dgm:t>
    </dgm:pt>
    <dgm:pt modelId="{5DCFB842-2D26-46AD-980E-87FBD3B3C6DB}" type="pres">
      <dgm:prSet presAssocID="{F88D0B18-171C-4837-8A1D-C63334DF732D}" presName="root" presStyleCnt="0">
        <dgm:presLayoutVars>
          <dgm:dir/>
          <dgm:resizeHandles val="exact"/>
        </dgm:presLayoutVars>
      </dgm:prSet>
      <dgm:spPr/>
    </dgm:pt>
    <dgm:pt modelId="{04CFBC21-7FBA-468A-8049-BFDE4A545C56}" type="pres">
      <dgm:prSet presAssocID="{28392930-C3B3-46AD-9EA0-D0F59728F2DC}" presName="compNode" presStyleCnt="0"/>
      <dgm:spPr/>
    </dgm:pt>
    <dgm:pt modelId="{B34B5BC8-224C-4D22-AA71-A9707BF52142}" type="pres">
      <dgm:prSet presAssocID="{28392930-C3B3-46AD-9EA0-D0F59728F2DC}" presName="bgRect" presStyleLbl="bgShp" presStyleIdx="0" presStyleCnt="4"/>
      <dgm:spPr/>
    </dgm:pt>
    <dgm:pt modelId="{883323C1-3986-4C6F-B4BE-E01F20199505}" type="pres">
      <dgm:prSet presAssocID="{28392930-C3B3-46AD-9EA0-D0F59728F2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08B2E6BE-9942-4104-8E17-20CC64BC1DFA}" type="pres">
      <dgm:prSet presAssocID="{28392930-C3B3-46AD-9EA0-D0F59728F2DC}" presName="spaceRect" presStyleCnt="0"/>
      <dgm:spPr/>
    </dgm:pt>
    <dgm:pt modelId="{FBB58A2E-4C3C-45EB-A309-B977CD93A439}" type="pres">
      <dgm:prSet presAssocID="{28392930-C3B3-46AD-9EA0-D0F59728F2DC}" presName="parTx" presStyleLbl="revTx" presStyleIdx="0" presStyleCnt="4">
        <dgm:presLayoutVars>
          <dgm:chMax val="0"/>
          <dgm:chPref val="0"/>
        </dgm:presLayoutVars>
      </dgm:prSet>
      <dgm:spPr/>
    </dgm:pt>
    <dgm:pt modelId="{25734862-C9C7-418C-9369-6F43312B642E}" type="pres">
      <dgm:prSet presAssocID="{3FAE91DA-C837-42C2-B744-4811218E7EAE}" presName="sibTrans" presStyleCnt="0"/>
      <dgm:spPr/>
    </dgm:pt>
    <dgm:pt modelId="{CBD4B660-387E-46D3-BBC2-754DDB309938}" type="pres">
      <dgm:prSet presAssocID="{E273649D-5B76-4725-B528-4F8E1F4B7B74}" presName="compNode" presStyleCnt="0"/>
      <dgm:spPr/>
    </dgm:pt>
    <dgm:pt modelId="{9A9138F2-FF5B-424E-BA56-6E94DB54AB9E}" type="pres">
      <dgm:prSet presAssocID="{E273649D-5B76-4725-B528-4F8E1F4B7B74}" presName="bgRect" presStyleLbl="bgShp" presStyleIdx="1" presStyleCnt="4"/>
      <dgm:spPr/>
    </dgm:pt>
    <dgm:pt modelId="{CF85655C-55AD-4277-9586-9C957F596D64}" type="pres">
      <dgm:prSet presAssocID="{E273649D-5B76-4725-B528-4F8E1F4B7B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F9F20046-C0F5-4353-B6F3-E30FDE949686}" type="pres">
      <dgm:prSet presAssocID="{E273649D-5B76-4725-B528-4F8E1F4B7B74}" presName="spaceRect" presStyleCnt="0"/>
      <dgm:spPr/>
    </dgm:pt>
    <dgm:pt modelId="{AC21CB94-28B3-41F0-9096-AD3DD4E9B365}" type="pres">
      <dgm:prSet presAssocID="{E273649D-5B76-4725-B528-4F8E1F4B7B74}" presName="parTx" presStyleLbl="revTx" presStyleIdx="1" presStyleCnt="4">
        <dgm:presLayoutVars>
          <dgm:chMax val="0"/>
          <dgm:chPref val="0"/>
        </dgm:presLayoutVars>
      </dgm:prSet>
      <dgm:spPr/>
    </dgm:pt>
    <dgm:pt modelId="{DD1F0689-2497-4F43-A38F-DCC82605E7B3}" type="pres">
      <dgm:prSet presAssocID="{7E324EED-711E-4315-9F89-6BDF303CA5BD}" presName="sibTrans" presStyleCnt="0"/>
      <dgm:spPr/>
    </dgm:pt>
    <dgm:pt modelId="{08C63203-7045-40B3-8E56-F9CE95524539}" type="pres">
      <dgm:prSet presAssocID="{C26F5748-EF70-48BC-95C6-4FA412B7B57F}" presName="compNode" presStyleCnt="0"/>
      <dgm:spPr/>
    </dgm:pt>
    <dgm:pt modelId="{8E7C4B47-1F96-4DA8-9EC9-0E83D0671DE3}" type="pres">
      <dgm:prSet presAssocID="{C26F5748-EF70-48BC-95C6-4FA412B7B57F}" presName="bgRect" presStyleLbl="bgShp" presStyleIdx="2" presStyleCnt="4"/>
      <dgm:spPr/>
    </dgm:pt>
    <dgm:pt modelId="{F3371257-5764-4B7A-9E4B-E817ABF52810}" type="pres">
      <dgm:prSet presAssocID="{C26F5748-EF70-48BC-95C6-4FA412B7B57F}"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s with solid fill"/>
        </a:ext>
      </dgm:extLst>
    </dgm:pt>
    <dgm:pt modelId="{F09DBE00-29E8-479E-A6A4-6FB955FDBCF9}" type="pres">
      <dgm:prSet presAssocID="{C26F5748-EF70-48BC-95C6-4FA412B7B57F}" presName="spaceRect" presStyleCnt="0"/>
      <dgm:spPr/>
    </dgm:pt>
    <dgm:pt modelId="{4FA507FC-69B5-430B-A18C-7EE29C614B70}" type="pres">
      <dgm:prSet presAssocID="{C26F5748-EF70-48BC-95C6-4FA412B7B57F}" presName="parTx" presStyleLbl="revTx" presStyleIdx="2" presStyleCnt="4">
        <dgm:presLayoutVars>
          <dgm:chMax val="0"/>
          <dgm:chPref val="0"/>
        </dgm:presLayoutVars>
      </dgm:prSet>
      <dgm:spPr/>
    </dgm:pt>
    <dgm:pt modelId="{B92C3463-5998-45FA-A044-14686C2757BF}" type="pres">
      <dgm:prSet presAssocID="{2EEB0F43-302A-4AB2-891B-E00D3040C63F}" presName="sibTrans" presStyleCnt="0"/>
      <dgm:spPr/>
    </dgm:pt>
    <dgm:pt modelId="{9BE58AEC-E05A-4D96-8398-022B8F5108D5}" type="pres">
      <dgm:prSet presAssocID="{482FC71E-CF63-4822-A536-96900403BCF4}" presName="compNode" presStyleCnt="0"/>
      <dgm:spPr/>
    </dgm:pt>
    <dgm:pt modelId="{D2F50FFA-52EB-427A-B17A-D763ED4353DE}" type="pres">
      <dgm:prSet presAssocID="{482FC71E-CF63-4822-A536-96900403BCF4}" presName="bgRect" presStyleLbl="bgShp" presStyleIdx="3" presStyleCnt="4"/>
      <dgm:spPr/>
    </dgm:pt>
    <dgm:pt modelId="{7D0840A4-71DD-49F8-BD62-EC23C23EDF88}" type="pres">
      <dgm:prSet presAssocID="{482FC71E-CF63-4822-A536-96900403BC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3ADCD29B-41AF-49D8-85B6-B24A82468FBD}" type="pres">
      <dgm:prSet presAssocID="{482FC71E-CF63-4822-A536-96900403BCF4}" presName="spaceRect" presStyleCnt="0"/>
      <dgm:spPr/>
    </dgm:pt>
    <dgm:pt modelId="{8CECDD46-C6EB-4FDE-8DE9-95B4F5F33824}" type="pres">
      <dgm:prSet presAssocID="{482FC71E-CF63-4822-A536-96900403BCF4}" presName="parTx" presStyleLbl="revTx" presStyleIdx="3" presStyleCnt="4">
        <dgm:presLayoutVars>
          <dgm:chMax val="0"/>
          <dgm:chPref val="0"/>
        </dgm:presLayoutVars>
      </dgm:prSet>
      <dgm:spPr/>
    </dgm:pt>
  </dgm:ptLst>
  <dgm:cxnLst>
    <dgm:cxn modelId="{4E02672A-2CE4-4E3B-B1CD-CEBBEBD8C5EC}" type="presOf" srcId="{E273649D-5B76-4725-B528-4F8E1F4B7B74}" destId="{AC21CB94-28B3-41F0-9096-AD3DD4E9B365}" srcOrd="0" destOrd="0" presId="urn:microsoft.com/office/officeart/2018/2/layout/IconVerticalSolidList"/>
    <dgm:cxn modelId="{49219E37-475B-44E1-AACC-1F67BAB15702}" srcId="{F88D0B18-171C-4837-8A1D-C63334DF732D}" destId="{C26F5748-EF70-48BC-95C6-4FA412B7B57F}" srcOrd="2" destOrd="0" parTransId="{A8AE71C9-0B1B-41D8-A84D-D97FD560379F}" sibTransId="{2EEB0F43-302A-4AB2-891B-E00D3040C63F}"/>
    <dgm:cxn modelId="{4B60F85C-1C66-4A65-9522-06E666856412}" srcId="{F88D0B18-171C-4837-8A1D-C63334DF732D}" destId="{E273649D-5B76-4725-B528-4F8E1F4B7B74}" srcOrd="1" destOrd="0" parTransId="{7BDEB5C3-3458-476F-98CC-3B950AC0F209}" sibTransId="{7E324EED-711E-4315-9F89-6BDF303CA5BD}"/>
    <dgm:cxn modelId="{18DF2356-8379-4118-9266-27B366AAA85A}" type="presOf" srcId="{F88D0B18-171C-4837-8A1D-C63334DF732D}" destId="{5DCFB842-2D26-46AD-980E-87FBD3B3C6DB}" srcOrd="0" destOrd="0" presId="urn:microsoft.com/office/officeart/2018/2/layout/IconVerticalSolidList"/>
    <dgm:cxn modelId="{1758068F-D9F7-4D59-87A3-0387A46D6B7C}" type="presOf" srcId="{482FC71E-CF63-4822-A536-96900403BCF4}" destId="{8CECDD46-C6EB-4FDE-8DE9-95B4F5F33824}" srcOrd="0" destOrd="0" presId="urn:microsoft.com/office/officeart/2018/2/layout/IconVerticalSolidList"/>
    <dgm:cxn modelId="{15C8998F-9C9E-4A31-B010-FC7ADDBF8B23}" srcId="{F88D0B18-171C-4837-8A1D-C63334DF732D}" destId="{28392930-C3B3-46AD-9EA0-D0F59728F2DC}" srcOrd="0" destOrd="0" parTransId="{58D80909-545C-482C-A677-B6C6C6A402EE}" sibTransId="{3FAE91DA-C837-42C2-B744-4811218E7EAE}"/>
    <dgm:cxn modelId="{B59736C0-1518-440C-82E7-CC65189DB2D6}" type="presOf" srcId="{28392930-C3B3-46AD-9EA0-D0F59728F2DC}" destId="{FBB58A2E-4C3C-45EB-A309-B977CD93A439}" srcOrd="0" destOrd="0" presId="urn:microsoft.com/office/officeart/2018/2/layout/IconVerticalSolidList"/>
    <dgm:cxn modelId="{302C97C6-3AF7-4D82-BFE3-A3C8D752921F}" type="presOf" srcId="{C26F5748-EF70-48BC-95C6-4FA412B7B57F}" destId="{4FA507FC-69B5-430B-A18C-7EE29C614B70}" srcOrd="0" destOrd="0" presId="urn:microsoft.com/office/officeart/2018/2/layout/IconVerticalSolidList"/>
    <dgm:cxn modelId="{2886CFE6-29F0-4CB2-AC5B-E22A5E1F9D76}" srcId="{F88D0B18-171C-4837-8A1D-C63334DF732D}" destId="{482FC71E-CF63-4822-A536-96900403BCF4}" srcOrd="3" destOrd="0" parTransId="{433B136E-97F5-4AC2-BAF2-F431771F692D}" sibTransId="{72288639-34E0-4ED8-B497-4095DD6FA8F7}"/>
    <dgm:cxn modelId="{F5CBE01B-3911-4DFF-82D6-B3B3F5F07F06}" type="presParOf" srcId="{5DCFB842-2D26-46AD-980E-87FBD3B3C6DB}" destId="{04CFBC21-7FBA-468A-8049-BFDE4A545C56}" srcOrd="0" destOrd="0" presId="urn:microsoft.com/office/officeart/2018/2/layout/IconVerticalSolidList"/>
    <dgm:cxn modelId="{0CB98BD6-6546-4673-97B3-79238931800A}" type="presParOf" srcId="{04CFBC21-7FBA-468A-8049-BFDE4A545C56}" destId="{B34B5BC8-224C-4D22-AA71-A9707BF52142}" srcOrd="0" destOrd="0" presId="urn:microsoft.com/office/officeart/2018/2/layout/IconVerticalSolidList"/>
    <dgm:cxn modelId="{789697DE-2F37-40D7-913A-57DD613227EA}" type="presParOf" srcId="{04CFBC21-7FBA-468A-8049-BFDE4A545C56}" destId="{883323C1-3986-4C6F-B4BE-E01F20199505}" srcOrd="1" destOrd="0" presId="urn:microsoft.com/office/officeart/2018/2/layout/IconVerticalSolidList"/>
    <dgm:cxn modelId="{298C5280-FEB9-4464-8DFD-48E4BC78FDE5}" type="presParOf" srcId="{04CFBC21-7FBA-468A-8049-BFDE4A545C56}" destId="{08B2E6BE-9942-4104-8E17-20CC64BC1DFA}" srcOrd="2" destOrd="0" presId="urn:microsoft.com/office/officeart/2018/2/layout/IconVerticalSolidList"/>
    <dgm:cxn modelId="{4A7B6271-B229-4D39-A133-F0FE63BC88A2}" type="presParOf" srcId="{04CFBC21-7FBA-468A-8049-BFDE4A545C56}" destId="{FBB58A2E-4C3C-45EB-A309-B977CD93A439}" srcOrd="3" destOrd="0" presId="urn:microsoft.com/office/officeart/2018/2/layout/IconVerticalSolidList"/>
    <dgm:cxn modelId="{9DD070CD-45C4-4E17-98B1-E303B970B1AD}" type="presParOf" srcId="{5DCFB842-2D26-46AD-980E-87FBD3B3C6DB}" destId="{25734862-C9C7-418C-9369-6F43312B642E}" srcOrd="1" destOrd="0" presId="urn:microsoft.com/office/officeart/2018/2/layout/IconVerticalSolidList"/>
    <dgm:cxn modelId="{2047B000-62A0-4C08-9B46-90C6CB175366}" type="presParOf" srcId="{5DCFB842-2D26-46AD-980E-87FBD3B3C6DB}" destId="{CBD4B660-387E-46D3-BBC2-754DDB309938}" srcOrd="2" destOrd="0" presId="urn:microsoft.com/office/officeart/2018/2/layout/IconVerticalSolidList"/>
    <dgm:cxn modelId="{A785872F-B14D-4E0E-B66D-7D25966F5B7A}" type="presParOf" srcId="{CBD4B660-387E-46D3-BBC2-754DDB309938}" destId="{9A9138F2-FF5B-424E-BA56-6E94DB54AB9E}" srcOrd="0" destOrd="0" presId="urn:microsoft.com/office/officeart/2018/2/layout/IconVerticalSolidList"/>
    <dgm:cxn modelId="{E083B4C1-4CE4-4615-915A-36E18C60E352}" type="presParOf" srcId="{CBD4B660-387E-46D3-BBC2-754DDB309938}" destId="{CF85655C-55AD-4277-9586-9C957F596D64}" srcOrd="1" destOrd="0" presId="urn:microsoft.com/office/officeart/2018/2/layout/IconVerticalSolidList"/>
    <dgm:cxn modelId="{E91A0832-2220-4B53-9675-E8E626D8FACE}" type="presParOf" srcId="{CBD4B660-387E-46D3-BBC2-754DDB309938}" destId="{F9F20046-C0F5-4353-B6F3-E30FDE949686}" srcOrd="2" destOrd="0" presId="urn:microsoft.com/office/officeart/2018/2/layout/IconVerticalSolidList"/>
    <dgm:cxn modelId="{A5666347-E1B5-40B1-8258-CEC38495BEAD}" type="presParOf" srcId="{CBD4B660-387E-46D3-BBC2-754DDB309938}" destId="{AC21CB94-28B3-41F0-9096-AD3DD4E9B365}" srcOrd="3" destOrd="0" presId="urn:microsoft.com/office/officeart/2018/2/layout/IconVerticalSolidList"/>
    <dgm:cxn modelId="{F7CA2C62-06D3-435D-A716-E40CFDED6D73}" type="presParOf" srcId="{5DCFB842-2D26-46AD-980E-87FBD3B3C6DB}" destId="{DD1F0689-2497-4F43-A38F-DCC82605E7B3}" srcOrd="3" destOrd="0" presId="urn:microsoft.com/office/officeart/2018/2/layout/IconVerticalSolidList"/>
    <dgm:cxn modelId="{357FF8E5-0C46-4B9C-A1F9-72D13AD35C03}" type="presParOf" srcId="{5DCFB842-2D26-46AD-980E-87FBD3B3C6DB}" destId="{08C63203-7045-40B3-8E56-F9CE95524539}" srcOrd="4" destOrd="0" presId="urn:microsoft.com/office/officeart/2018/2/layout/IconVerticalSolidList"/>
    <dgm:cxn modelId="{31428776-6768-4E48-9E55-7F34B5C03467}" type="presParOf" srcId="{08C63203-7045-40B3-8E56-F9CE95524539}" destId="{8E7C4B47-1F96-4DA8-9EC9-0E83D0671DE3}" srcOrd="0" destOrd="0" presId="urn:microsoft.com/office/officeart/2018/2/layout/IconVerticalSolidList"/>
    <dgm:cxn modelId="{495A983E-A450-4C39-B1BC-2DDA5BDDCB5F}" type="presParOf" srcId="{08C63203-7045-40B3-8E56-F9CE95524539}" destId="{F3371257-5764-4B7A-9E4B-E817ABF52810}" srcOrd="1" destOrd="0" presId="urn:microsoft.com/office/officeart/2018/2/layout/IconVerticalSolidList"/>
    <dgm:cxn modelId="{93CCEA0B-3581-4C4F-90F8-FCE537C2BFF7}" type="presParOf" srcId="{08C63203-7045-40B3-8E56-F9CE95524539}" destId="{F09DBE00-29E8-479E-A6A4-6FB955FDBCF9}" srcOrd="2" destOrd="0" presId="urn:microsoft.com/office/officeart/2018/2/layout/IconVerticalSolidList"/>
    <dgm:cxn modelId="{29EA5B30-53AB-46F1-82B0-835B739F5BAF}" type="presParOf" srcId="{08C63203-7045-40B3-8E56-F9CE95524539}" destId="{4FA507FC-69B5-430B-A18C-7EE29C614B70}" srcOrd="3" destOrd="0" presId="urn:microsoft.com/office/officeart/2018/2/layout/IconVerticalSolidList"/>
    <dgm:cxn modelId="{DC0238A8-9104-46DF-B599-260475B0D348}" type="presParOf" srcId="{5DCFB842-2D26-46AD-980E-87FBD3B3C6DB}" destId="{B92C3463-5998-45FA-A044-14686C2757BF}" srcOrd="5" destOrd="0" presId="urn:microsoft.com/office/officeart/2018/2/layout/IconVerticalSolidList"/>
    <dgm:cxn modelId="{5F478DDF-3E12-450E-80FA-A2990E50E0E8}" type="presParOf" srcId="{5DCFB842-2D26-46AD-980E-87FBD3B3C6DB}" destId="{9BE58AEC-E05A-4D96-8398-022B8F5108D5}" srcOrd="6" destOrd="0" presId="urn:microsoft.com/office/officeart/2018/2/layout/IconVerticalSolidList"/>
    <dgm:cxn modelId="{410A725F-2667-4973-A71F-3FEF6AEA96A7}" type="presParOf" srcId="{9BE58AEC-E05A-4D96-8398-022B8F5108D5}" destId="{D2F50FFA-52EB-427A-B17A-D763ED4353DE}" srcOrd="0" destOrd="0" presId="urn:microsoft.com/office/officeart/2018/2/layout/IconVerticalSolidList"/>
    <dgm:cxn modelId="{26BEB6F1-4FE6-4352-ADB2-7148AB2AE00E}" type="presParOf" srcId="{9BE58AEC-E05A-4D96-8398-022B8F5108D5}" destId="{7D0840A4-71DD-49F8-BD62-EC23C23EDF88}" srcOrd="1" destOrd="0" presId="urn:microsoft.com/office/officeart/2018/2/layout/IconVerticalSolidList"/>
    <dgm:cxn modelId="{430F4EA1-FBB8-4C31-B5ED-614B9CFEA53D}" type="presParOf" srcId="{9BE58AEC-E05A-4D96-8398-022B8F5108D5}" destId="{3ADCD29B-41AF-49D8-85B6-B24A82468FBD}" srcOrd="2" destOrd="0" presId="urn:microsoft.com/office/officeart/2018/2/layout/IconVerticalSolidList"/>
    <dgm:cxn modelId="{9ED7A7A9-D946-4811-BEC6-A250C86484C8}" type="presParOf" srcId="{9BE58AEC-E05A-4D96-8398-022B8F5108D5}" destId="{8CECDD46-C6EB-4FDE-8DE9-95B4F5F3382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29DFD3-CC8C-4884-AEB2-0EEC5F6F35D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C327C37-4583-4773-9275-0AC95543C256}">
      <dgm:prSet/>
      <dgm:spPr/>
      <dgm:t>
        <a:bodyPr/>
        <a:lstStyle/>
        <a:p>
          <a:r>
            <a:rPr lang="en-US" b="1"/>
            <a:t>Facility costs vary widely</a:t>
          </a:r>
          <a:r>
            <a:rPr lang="en-US"/>
            <a:t>: some charters report over </a:t>
          </a:r>
          <a:r>
            <a:rPr lang="en-US" b="1"/>
            <a:t>$3,000 per student annually</a:t>
          </a:r>
          <a:r>
            <a:rPr lang="en-US"/>
            <a:t>.</a:t>
          </a:r>
          <a:br>
            <a:rPr lang="en-US"/>
          </a:br>
          <a:endParaRPr lang="en-US"/>
        </a:p>
      </dgm:t>
    </dgm:pt>
    <dgm:pt modelId="{817D6024-8C9E-4C4D-A537-22C6C092D3A1}" type="parTrans" cxnId="{9C65D3C7-A912-47F3-A4DE-4DD4E710A2DB}">
      <dgm:prSet/>
      <dgm:spPr/>
      <dgm:t>
        <a:bodyPr/>
        <a:lstStyle/>
        <a:p>
          <a:endParaRPr lang="en-US"/>
        </a:p>
      </dgm:t>
    </dgm:pt>
    <dgm:pt modelId="{869A2E41-72A2-4F98-9C10-8A2A1DB73523}" type="sibTrans" cxnId="{9C65D3C7-A912-47F3-A4DE-4DD4E710A2DB}">
      <dgm:prSet/>
      <dgm:spPr/>
      <dgm:t>
        <a:bodyPr/>
        <a:lstStyle/>
        <a:p>
          <a:endParaRPr lang="en-US"/>
        </a:p>
      </dgm:t>
    </dgm:pt>
    <dgm:pt modelId="{4FB0DAC3-4ABD-4CE0-B372-1CB86F9EBAE4}">
      <dgm:prSet/>
      <dgm:spPr/>
      <dgm:t>
        <a:bodyPr/>
        <a:lstStyle/>
        <a:p>
          <a:r>
            <a:rPr lang="en-US"/>
            <a:t>Many carry </a:t>
          </a:r>
          <a:r>
            <a:rPr lang="en-US" b="1"/>
            <a:t>long-term lease obligations or significant debt service for owned buildings</a:t>
          </a:r>
          <a:r>
            <a:rPr lang="en-US"/>
            <a:t> that have to be addressed with general operations funds.</a:t>
          </a:r>
          <a:br>
            <a:rPr lang="en-US"/>
          </a:br>
          <a:endParaRPr lang="en-US"/>
        </a:p>
      </dgm:t>
    </dgm:pt>
    <dgm:pt modelId="{8E2A6C51-EC47-4AD4-91C2-62FC8DB007FD}" type="parTrans" cxnId="{5DC73480-5DA9-4E68-9AF4-A949BCE75261}">
      <dgm:prSet/>
      <dgm:spPr/>
      <dgm:t>
        <a:bodyPr/>
        <a:lstStyle/>
        <a:p>
          <a:endParaRPr lang="en-US"/>
        </a:p>
      </dgm:t>
    </dgm:pt>
    <dgm:pt modelId="{40C5FFE7-6960-4184-A951-21945B4F401B}" type="sibTrans" cxnId="{5DC73480-5DA9-4E68-9AF4-A949BCE75261}">
      <dgm:prSet/>
      <dgm:spPr/>
      <dgm:t>
        <a:bodyPr/>
        <a:lstStyle/>
        <a:p>
          <a:endParaRPr lang="en-US"/>
        </a:p>
      </dgm:t>
    </dgm:pt>
    <dgm:pt modelId="{09CECF63-2247-4BD0-96BF-89132FB53F7C}">
      <dgm:prSet/>
      <dgm:spPr/>
      <dgm:t>
        <a:bodyPr/>
        <a:lstStyle/>
        <a:p>
          <a:r>
            <a:rPr lang="en-US"/>
            <a:t>These obligations are </a:t>
          </a:r>
          <a:r>
            <a:rPr lang="en-US" b="1"/>
            <a:t>paid from the same per-pupil dollars</a:t>
          </a:r>
          <a:r>
            <a:rPr lang="en-US"/>
            <a:t> that must also fund teacher salaries, curriculum, and student supports.</a:t>
          </a:r>
        </a:p>
      </dgm:t>
    </dgm:pt>
    <dgm:pt modelId="{39FF4509-D0B6-4EF9-9B18-6C72F3537585}" type="parTrans" cxnId="{263D1F38-1739-4E72-99F4-A390F73CFF2C}">
      <dgm:prSet/>
      <dgm:spPr/>
      <dgm:t>
        <a:bodyPr/>
        <a:lstStyle/>
        <a:p>
          <a:endParaRPr lang="en-US"/>
        </a:p>
      </dgm:t>
    </dgm:pt>
    <dgm:pt modelId="{D88C1028-DE84-4AC6-A19C-06AEBF8DC6FB}" type="sibTrans" cxnId="{263D1F38-1739-4E72-99F4-A390F73CFF2C}">
      <dgm:prSet/>
      <dgm:spPr/>
      <dgm:t>
        <a:bodyPr/>
        <a:lstStyle/>
        <a:p>
          <a:endParaRPr lang="en-US"/>
        </a:p>
      </dgm:t>
    </dgm:pt>
    <dgm:pt modelId="{35930170-F95D-4534-A2E4-628C3BE1BA9A}">
      <dgm:prSet/>
      <dgm:spPr/>
      <dgm:t>
        <a:bodyPr/>
        <a:lstStyle/>
        <a:p>
          <a:r>
            <a:rPr lang="en-US"/>
            <a:t>Schools face substantially higher financing costs because of a lack of access to sustainable municipal bonds and an inability to issue referenda </a:t>
          </a:r>
        </a:p>
      </dgm:t>
    </dgm:pt>
    <dgm:pt modelId="{D1FF8F74-F4D0-4196-A7D8-0EDA0C4715A5}" type="parTrans" cxnId="{C4477477-6A0F-4453-ADA9-02D273E0E0E1}">
      <dgm:prSet/>
      <dgm:spPr/>
      <dgm:t>
        <a:bodyPr/>
        <a:lstStyle/>
        <a:p>
          <a:endParaRPr lang="en-US"/>
        </a:p>
      </dgm:t>
    </dgm:pt>
    <dgm:pt modelId="{AD2CA108-B003-46E6-8F9A-A4938392E2BF}" type="sibTrans" cxnId="{C4477477-6A0F-4453-ADA9-02D273E0E0E1}">
      <dgm:prSet/>
      <dgm:spPr/>
      <dgm:t>
        <a:bodyPr/>
        <a:lstStyle/>
        <a:p>
          <a:endParaRPr lang="en-US"/>
        </a:p>
      </dgm:t>
    </dgm:pt>
    <dgm:pt modelId="{0A8346CE-024F-4FDB-A1F1-062BFE101F6E}" type="pres">
      <dgm:prSet presAssocID="{0F29DFD3-CC8C-4884-AEB2-0EEC5F6F35DB}" presName="root" presStyleCnt="0">
        <dgm:presLayoutVars>
          <dgm:dir/>
          <dgm:resizeHandles val="exact"/>
        </dgm:presLayoutVars>
      </dgm:prSet>
      <dgm:spPr/>
    </dgm:pt>
    <dgm:pt modelId="{1CAADD23-7B2D-484A-85CB-7789E1473680}" type="pres">
      <dgm:prSet presAssocID="{CC327C37-4583-4773-9275-0AC95543C256}" presName="compNode" presStyleCnt="0"/>
      <dgm:spPr/>
    </dgm:pt>
    <dgm:pt modelId="{2BB55413-8D67-462D-8DE8-539B426923FC}" type="pres">
      <dgm:prSet presAssocID="{CC327C37-4583-4773-9275-0AC95543C256}" presName="bgRect" presStyleLbl="bgShp" presStyleIdx="0" presStyleCnt="4"/>
      <dgm:spPr/>
    </dgm:pt>
    <dgm:pt modelId="{1A4C5404-FD6F-4CEF-9CD0-07E188170696}" type="pres">
      <dgm:prSet presAssocID="{CC327C37-4583-4773-9275-0AC95543C2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AE7D89A2-2495-4579-BA50-E6F929FF991E}" type="pres">
      <dgm:prSet presAssocID="{CC327C37-4583-4773-9275-0AC95543C256}" presName="spaceRect" presStyleCnt="0"/>
      <dgm:spPr/>
    </dgm:pt>
    <dgm:pt modelId="{E938DFCA-076A-451B-BBDB-EF901F974972}" type="pres">
      <dgm:prSet presAssocID="{CC327C37-4583-4773-9275-0AC95543C256}" presName="parTx" presStyleLbl="revTx" presStyleIdx="0" presStyleCnt="4">
        <dgm:presLayoutVars>
          <dgm:chMax val="0"/>
          <dgm:chPref val="0"/>
        </dgm:presLayoutVars>
      </dgm:prSet>
      <dgm:spPr/>
    </dgm:pt>
    <dgm:pt modelId="{909A673C-0987-48B8-9BCD-92E13515DDBE}" type="pres">
      <dgm:prSet presAssocID="{869A2E41-72A2-4F98-9C10-8A2A1DB73523}" presName="sibTrans" presStyleCnt="0"/>
      <dgm:spPr/>
    </dgm:pt>
    <dgm:pt modelId="{434CEFDC-D7F0-4DFD-B57C-984443BF7FD1}" type="pres">
      <dgm:prSet presAssocID="{4FB0DAC3-4ABD-4CE0-B372-1CB86F9EBAE4}" presName="compNode" presStyleCnt="0"/>
      <dgm:spPr/>
    </dgm:pt>
    <dgm:pt modelId="{E2228C45-2352-4FCA-BF20-69E053C9AC51}" type="pres">
      <dgm:prSet presAssocID="{4FB0DAC3-4ABD-4CE0-B372-1CB86F9EBAE4}" presName="bgRect" presStyleLbl="bgShp" presStyleIdx="1" presStyleCnt="4"/>
      <dgm:spPr/>
    </dgm:pt>
    <dgm:pt modelId="{C152DEDD-1583-4B51-A528-46D82A3AE73A}" type="pres">
      <dgm:prSet presAssocID="{4FB0DAC3-4ABD-4CE0-B372-1CB86F9EBA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6D74E1C7-443C-4A57-AAF6-00A0032BBE04}" type="pres">
      <dgm:prSet presAssocID="{4FB0DAC3-4ABD-4CE0-B372-1CB86F9EBAE4}" presName="spaceRect" presStyleCnt="0"/>
      <dgm:spPr/>
    </dgm:pt>
    <dgm:pt modelId="{DF421C87-59F7-45BC-81EC-22C5F768C645}" type="pres">
      <dgm:prSet presAssocID="{4FB0DAC3-4ABD-4CE0-B372-1CB86F9EBAE4}" presName="parTx" presStyleLbl="revTx" presStyleIdx="1" presStyleCnt="4">
        <dgm:presLayoutVars>
          <dgm:chMax val="0"/>
          <dgm:chPref val="0"/>
        </dgm:presLayoutVars>
      </dgm:prSet>
      <dgm:spPr/>
    </dgm:pt>
    <dgm:pt modelId="{06D9D3C3-9399-4331-AA27-99B9D7D1B0AF}" type="pres">
      <dgm:prSet presAssocID="{40C5FFE7-6960-4184-A951-21945B4F401B}" presName="sibTrans" presStyleCnt="0"/>
      <dgm:spPr/>
    </dgm:pt>
    <dgm:pt modelId="{8968E519-B75C-4F0F-A0F4-81C16DB87336}" type="pres">
      <dgm:prSet presAssocID="{09CECF63-2247-4BD0-96BF-89132FB53F7C}" presName="compNode" presStyleCnt="0"/>
      <dgm:spPr/>
    </dgm:pt>
    <dgm:pt modelId="{7E5752A8-BE4D-4692-B869-D28623501A64}" type="pres">
      <dgm:prSet presAssocID="{09CECF63-2247-4BD0-96BF-89132FB53F7C}" presName="bgRect" presStyleLbl="bgShp" presStyleIdx="2" presStyleCnt="4"/>
      <dgm:spPr/>
    </dgm:pt>
    <dgm:pt modelId="{196F212B-D406-44AD-A95C-9582BEC16F1B}" type="pres">
      <dgm:prSet presAssocID="{09CECF63-2247-4BD0-96BF-89132FB53F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31E0AC92-B49D-443B-BE8B-3549049C1CC4}" type="pres">
      <dgm:prSet presAssocID="{09CECF63-2247-4BD0-96BF-89132FB53F7C}" presName="spaceRect" presStyleCnt="0"/>
      <dgm:spPr/>
    </dgm:pt>
    <dgm:pt modelId="{BEAB178E-164D-4A36-881C-E0D83A7CFD44}" type="pres">
      <dgm:prSet presAssocID="{09CECF63-2247-4BD0-96BF-89132FB53F7C}" presName="parTx" presStyleLbl="revTx" presStyleIdx="2" presStyleCnt="4">
        <dgm:presLayoutVars>
          <dgm:chMax val="0"/>
          <dgm:chPref val="0"/>
        </dgm:presLayoutVars>
      </dgm:prSet>
      <dgm:spPr/>
    </dgm:pt>
    <dgm:pt modelId="{84E68644-E2C5-4ED0-B48C-6A0C8800D7C2}" type="pres">
      <dgm:prSet presAssocID="{D88C1028-DE84-4AC6-A19C-06AEBF8DC6FB}" presName="sibTrans" presStyleCnt="0"/>
      <dgm:spPr/>
    </dgm:pt>
    <dgm:pt modelId="{06EF7713-BC6F-4BFA-BA0C-77B777CC6E25}" type="pres">
      <dgm:prSet presAssocID="{35930170-F95D-4534-A2E4-628C3BE1BA9A}" presName="compNode" presStyleCnt="0"/>
      <dgm:spPr/>
    </dgm:pt>
    <dgm:pt modelId="{EFEF95B5-E5E2-4DF0-A536-4715F3B80362}" type="pres">
      <dgm:prSet presAssocID="{35930170-F95D-4534-A2E4-628C3BE1BA9A}" presName="bgRect" presStyleLbl="bgShp" presStyleIdx="3" presStyleCnt="4"/>
      <dgm:spPr/>
    </dgm:pt>
    <dgm:pt modelId="{D70C94A0-73A6-4268-ABFD-9DFFA0313275}" type="pres">
      <dgm:prSet presAssocID="{35930170-F95D-4534-A2E4-628C3BE1BA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D5B71880-34BD-4501-AAE6-8098A9ECFB9B}" type="pres">
      <dgm:prSet presAssocID="{35930170-F95D-4534-A2E4-628C3BE1BA9A}" presName="spaceRect" presStyleCnt="0"/>
      <dgm:spPr/>
    </dgm:pt>
    <dgm:pt modelId="{6F376900-C67B-44ED-ADE9-5DA325F6A0E1}" type="pres">
      <dgm:prSet presAssocID="{35930170-F95D-4534-A2E4-628C3BE1BA9A}" presName="parTx" presStyleLbl="revTx" presStyleIdx="3" presStyleCnt="4">
        <dgm:presLayoutVars>
          <dgm:chMax val="0"/>
          <dgm:chPref val="0"/>
        </dgm:presLayoutVars>
      </dgm:prSet>
      <dgm:spPr/>
    </dgm:pt>
  </dgm:ptLst>
  <dgm:cxnLst>
    <dgm:cxn modelId="{D38E4810-462B-4D77-BDE5-37726A38D39C}" type="presOf" srcId="{09CECF63-2247-4BD0-96BF-89132FB53F7C}" destId="{BEAB178E-164D-4A36-881C-E0D83A7CFD44}" srcOrd="0" destOrd="0" presId="urn:microsoft.com/office/officeart/2018/2/layout/IconVerticalSolidList"/>
    <dgm:cxn modelId="{963B9737-CABD-45AD-A773-BA184C1ABC00}" type="presOf" srcId="{0F29DFD3-CC8C-4884-AEB2-0EEC5F6F35DB}" destId="{0A8346CE-024F-4FDB-A1F1-062BFE101F6E}" srcOrd="0" destOrd="0" presId="urn:microsoft.com/office/officeart/2018/2/layout/IconVerticalSolidList"/>
    <dgm:cxn modelId="{263D1F38-1739-4E72-99F4-A390F73CFF2C}" srcId="{0F29DFD3-CC8C-4884-AEB2-0EEC5F6F35DB}" destId="{09CECF63-2247-4BD0-96BF-89132FB53F7C}" srcOrd="2" destOrd="0" parTransId="{39FF4509-D0B6-4EF9-9B18-6C72F3537585}" sibTransId="{D88C1028-DE84-4AC6-A19C-06AEBF8DC6FB}"/>
    <dgm:cxn modelId="{5BD9DC5B-2320-4270-907D-DFF70AF0EF2F}" type="presOf" srcId="{35930170-F95D-4534-A2E4-628C3BE1BA9A}" destId="{6F376900-C67B-44ED-ADE9-5DA325F6A0E1}" srcOrd="0" destOrd="0" presId="urn:microsoft.com/office/officeart/2018/2/layout/IconVerticalSolidList"/>
    <dgm:cxn modelId="{D5A45B72-B0AC-4226-8CE6-D1A8E7731353}" type="presOf" srcId="{CC327C37-4583-4773-9275-0AC95543C256}" destId="{E938DFCA-076A-451B-BBDB-EF901F974972}" srcOrd="0" destOrd="0" presId="urn:microsoft.com/office/officeart/2018/2/layout/IconVerticalSolidList"/>
    <dgm:cxn modelId="{C4477477-6A0F-4453-ADA9-02D273E0E0E1}" srcId="{0F29DFD3-CC8C-4884-AEB2-0EEC5F6F35DB}" destId="{35930170-F95D-4534-A2E4-628C3BE1BA9A}" srcOrd="3" destOrd="0" parTransId="{D1FF8F74-F4D0-4196-A7D8-0EDA0C4715A5}" sibTransId="{AD2CA108-B003-46E6-8F9A-A4938392E2BF}"/>
    <dgm:cxn modelId="{5DC73480-5DA9-4E68-9AF4-A949BCE75261}" srcId="{0F29DFD3-CC8C-4884-AEB2-0EEC5F6F35DB}" destId="{4FB0DAC3-4ABD-4CE0-B372-1CB86F9EBAE4}" srcOrd="1" destOrd="0" parTransId="{8E2A6C51-EC47-4AD4-91C2-62FC8DB007FD}" sibTransId="{40C5FFE7-6960-4184-A951-21945B4F401B}"/>
    <dgm:cxn modelId="{9C65D3C7-A912-47F3-A4DE-4DD4E710A2DB}" srcId="{0F29DFD3-CC8C-4884-AEB2-0EEC5F6F35DB}" destId="{CC327C37-4583-4773-9275-0AC95543C256}" srcOrd="0" destOrd="0" parTransId="{817D6024-8C9E-4C4D-A537-22C6C092D3A1}" sibTransId="{869A2E41-72A2-4F98-9C10-8A2A1DB73523}"/>
    <dgm:cxn modelId="{05803CF5-15D7-44E9-8048-4C2BE9F1B57A}" type="presOf" srcId="{4FB0DAC3-4ABD-4CE0-B372-1CB86F9EBAE4}" destId="{DF421C87-59F7-45BC-81EC-22C5F768C645}" srcOrd="0" destOrd="0" presId="urn:microsoft.com/office/officeart/2018/2/layout/IconVerticalSolidList"/>
    <dgm:cxn modelId="{0B985586-5472-46FB-B95F-ABE83D925879}" type="presParOf" srcId="{0A8346CE-024F-4FDB-A1F1-062BFE101F6E}" destId="{1CAADD23-7B2D-484A-85CB-7789E1473680}" srcOrd="0" destOrd="0" presId="urn:microsoft.com/office/officeart/2018/2/layout/IconVerticalSolidList"/>
    <dgm:cxn modelId="{F802CBE0-BEA5-4809-A283-014E6274A4E3}" type="presParOf" srcId="{1CAADD23-7B2D-484A-85CB-7789E1473680}" destId="{2BB55413-8D67-462D-8DE8-539B426923FC}" srcOrd="0" destOrd="0" presId="urn:microsoft.com/office/officeart/2018/2/layout/IconVerticalSolidList"/>
    <dgm:cxn modelId="{D0476C6B-7D70-460C-98D9-40DF76BB72E6}" type="presParOf" srcId="{1CAADD23-7B2D-484A-85CB-7789E1473680}" destId="{1A4C5404-FD6F-4CEF-9CD0-07E188170696}" srcOrd="1" destOrd="0" presId="urn:microsoft.com/office/officeart/2018/2/layout/IconVerticalSolidList"/>
    <dgm:cxn modelId="{558F1CC9-665E-45BA-9F73-CA89C03C214C}" type="presParOf" srcId="{1CAADD23-7B2D-484A-85CB-7789E1473680}" destId="{AE7D89A2-2495-4579-BA50-E6F929FF991E}" srcOrd="2" destOrd="0" presId="urn:microsoft.com/office/officeart/2018/2/layout/IconVerticalSolidList"/>
    <dgm:cxn modelId="{3720BF79-7CFF-4873-83EB-A79BA0666BBA}" type="presParOf" srcId="{1CAADD23-7B2D-484A-85CB-7789E1473680}" destId="{E938DFCA-076A-451B-BBDB-EF901F974972}" srcOrd="3" destOrd="0" presId="urn:microsoft.com/office/officeart/2018/2/layout/IconVerticalSolidList"/>
    <dgm:cxn modelId="{981537D2-73B7-4C67-A638-086EB98BD853}" type="presParOf" srcId="{0A8346CE-024F-4FDB-A1F1-062BFE101F6E}" destId="{909A673C-0987-48B8-9BCD-92E13515DDBE}" srcOrd="1" destOrd="0" presId="urn:microsoft.com/office/officeart/2018/2/layout/IconVerticalSolidList"/>
    <dgm:cxn modelId="{C99442FD-5393-4DC7-A3F9-00A52BB389B2}" type="presParOf" srcId="{0A8346CE-024F-4FDB-A1F1-062BFE101F6E}" destId="{434CEFDC-D7F0-4DFD-B57C-984443BF7FD1}" srcOrd="2" destOrd="0" presId="urn:microsoft.com/office/officeart/2018/2/layout/IconVerticalSolidList"/>
    <dgm:cxn modelId="{92ADA207-C8D9-435F-9BF7-0B34BD52E61A}" type="presParOf" srcId="{434CEFDC-D7F0-4DFD-B57C-984443BF7FD1}" destId="{E2228C45-2352-4FCA-BF20-69E053C9AC51}" srcOrd="0" destOrd="0" presId="urn:microsoft.com/office/officeart/2018/2/layout/IconVerticalSolidList"/>
    <dgm:cxn modelId="{A68B706B-28EC-4F10-A131-8F950A177517}" type="presParOf" srcId="{434CEFDC-D7F0-4DFD-B57C-984443BF7FD1}" destId="{C152DEDD-1583-4B51-A528-46D82A3AE73A}" srcOrd="1" destOrd="0" presId="urn:microsoft.com/office/officeart/2018/2/layout/IconVerticalSolidList"/>
    <dgm:cxn modelId="{A945286F-CDBB-4918-8974-1F1339935F86}" type="presParOf" srcId="{434CEFDC-D7F0-4DFD-B57C-984443BF7FD1}" destId="{6D74E1C7-443C-4A57-AAF6-00A0032BBE04}" srcOrd="2" destOrd="0" presId="urn:microsoft.com/office/officeart/2018/2/layout/IconVerticalSolidList"/>
    <dgm:cxn modelId="{42B05902-B3A2-4D99-BA6B-0A04E1D3EC41}" type="presParOf" srcId="{434CEFDC-D7F0-4DFD-B57C-984443BF7FD1}" destId="{DF421C87-59F7-45BC-81EC-22C5F768C645}" srcOrd="3" destOrd="0" presId="urn:microsoft.com/office/officeart/2018/2/layout/IconVerticalSolidList"/>
    <dgm:cxn modelId="{CD6EFA8A-DFE4-4761-8E27-90872A868962}" type="presParOf" srcId="{0A8346CE-024F-4FDB-A1F1-062BFE101F6E}" destId="{06D9D3C3-9399-4331-AA27-99B9D7D1B0AF}" srcOrd="3" destOrd="0" presId="urn:microsoft.com/office/officeart/2018/2/layout/IconVerticalSolidList"/>
    <dgm:cxn modelId="{5AC0B8CA-AE98-4E71-8255-7CBFCCAF6D05}" type="presParOf" srcId="{0A8346CE-024F-4FDB-A1F1-062BFE101F6E}" destId="{8968E519-B75C-4F0F-A0F4-81C16DB87336}" srcOrd="4" destOrd="0" presId="urn:microsoft.com/office/officeart/2018/2/layout/IconVerticalSolidList"/>
    <dgm:cxn modelId="{2DA13881-2EEA-4BE1-84E1-D4E472EFDDDD}" type="presParOf" srcId="{8968E519-B75C-4F0F-A0F4-81C16DB87336}" destId="{7E5752A8-BE4D-4692-B869-D28623501A64}" srcOrd="0" destOrd="0" presId="urn:microsoft.com/office/officeart/2018/2/layout/IconVerticalSolidList"/>
    <dgm:cxn modelId="{792EA568-8481-49C8-B09E-582B3D6E6396}" type="presParOf" srcId="{8968E519-B75C-4F0F-A0F4-81C16DB87336}" destId="{196F212B-D406-44AD-A95C-9582BEC16F1B}" srcOrd="1" destOrd="0" presId="urn:microsoft.com/office/officeart/2018/2/layout/IconVerticalSolidList"/>
    <dgm:cxn modelId="{B417C9B0-D599-49A4-8175-66E4A89AA1A1}" type="presParOf" srcId="{8968E519-B75C-4F0F-A0F4-81C16DB87336}" destId="{31E0AC92-B49D-443B-BE8B-3549049C1CC4}" srcOrd="2" destOrd="0" presId="urn:microsoft.com/office/officeart/2018/2/layout/IconVerticalSolidList"/>
    <dgm:cxn modelId="{02E0C47E-B588-4C9D-B093-809EE3A42886}" type="presParOf" srcId="{8968E519-B75C-4F0F-A0F4-81C16DB87336}" destId="{BEAB178E-164D-4A36-881C-E0D83A7CFD44}" srcOrd="3" destOrd="0" presId="urn:microsoft.com/office/officeart/2018/2/layout/IconVerticalSolidList"/>
    <dgm:cxn modelId="{8FB70743-84D6-4EF2-9486-0C432A06D3B9}" type="presParOf" srcId="{0A8346CE-024F-4FDB-A1F1-062BFE101F6E}" destId="{84E68644-E2C5-4ED0-B48C-6A0C8800D7C2}" srcOrd="5" destOrd="0" presId="urn:microsoft.com/office/officeart/2018/2/layout/IconVerticalSolidList"/>
    <dgm:cxn modelId="{876714FC-92C7-4CE3-8B24-D0E67BC5F5C7}" type="presParOf" srcId="{0A8346CE-024F-4FDB-A1F1-062BFE101F6E}" destId="{06EF7713-BC6F-4BFA-BA0C-77B777CC6E25}" srcOrd="6" destOrd="0" presId="urn:microsoft.com/office/officeart/2018/2/layout/IconVerticalSolidList"/>
    <dgm:cxn modelId="{201D6D18-1B99-4B47-9BE7-5BE1D1CEC301}" type="presParOf" srcId="{06EF7713-BC6F-4BFA-BA0C-77B777CC6E25}" destId="{EFEF95B5-E5E2-4DF0-A536-4715F3B80362}" srcOrd="0" destOrd="0" presId="urn:microsoft.com/office/officeart/2018/2/layout/IconVerticalSolidList"/>
    <dgm:cxn modelId="{0A3683A2-1E3C-47C6-8EF4-17AFEA753AC0}" type="presParOf" srcId="{06EF7713-BC6F-4BFA-BA0C-77B777CC6E25}" destId="{D70C94A0-73A6-4268-ABFD-9DFFA0313275}" srcOrd="1" destOrd="0" presId="urn:microsoft.com/office/officeart/2018/2/layout/IconVerticalSolidList"/>
    <dgm:cxn modelId="{84F0EF35-518C-4173-834A-D31C5B74067E}" type="presParOf" srcId="{06EF7713-BC6F-4BFA-BA0C-77B777CC6E25}" destId="{D5B71880-34BD-4501-AAE6-8098A9ECFB9B}" srcOrd="2" destOrd="0" presId="urn:microsoft.com/office/officeart/2018/2/layout/IconVerticalSolidList"/>
    <dgm:cxn modelId="{8EB62021-A5CB-47E3-9678-858FFC05D92B}" type="presParOf" srcId="{06EF7713-BC6F-4BFA-BA0C-77B777CC6E25}" destId="{6F376900-C67B-44ED-ADE9-5DA325F6A0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5E974-C395-4DCB-B601-547A18C47959}">
      <dsp:nvSpPr>
        <dsp:cNvPr id="0" name=""/>
        <dsp:cNvSpPr/>
      </dsp:nvSpPr>
      <dsp:spPr>
        <a:xfrm>
          <a:off x="2915929" y="110986"/>
          <a:ext cx="845437" cy="845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46BD91-8E37-4EDA-99EE-F4068259DA51}">
      <dsp:nvSpPr>
        <dsp:cNvPr id="0" name=""/>
        <dsp:cNvSpPr/>
      </dsp:nvSpPr>
      <dsp:spPr>
        <a:xfrm>
          <a:off x="2399273" y="1232868"/>
          <a:ext cx="187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Facility Context for Charter Schools</a:t>
          </a:r>
        </a:p>
      </dsp:txBody>
      <dsp:txXfrm>
        <a:off x="2399273" y="1232868"/>
        <a:ext cx="187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9F13B-EEC7-874B-87A9-4874F434BB15}">
      <dsp:nvSpPr>
        <dsp:cNvPr id="0" name=""/>
        <dsp:cNvSpPr/>
      </dsp:nvSpPr>
      <dsp:spPr>
        <a:xfrm>
          <a:off x="3064136" y="96771"/>
          <a:ext cx="779150" cy="779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6DC457-17DB-2441-8270-D35838B18C32}">
      <dsp:nvSpPr>
        <dsp:cNvPr id="0" name=""/>
        <dsp:cNvSpPr/>
      </dsp:nvSpPr>
      <dsp:spPr>
        <a:xfrm>
          <a:off x="2587989" y="1135819"/>
          <a:ext cx="1731445" cy="69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Overview of Strengths &amp; Challenges </a:t>
          </a:r>
        </a:p>
      </dsp:txBody>
      <dsp:txXfrm>
        <a:off x="2587989" y="1135819"/>
        <a:ext cx="1731445" cy="692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7130-7271-479C-A5C3-3646F86C5E7A}">
      <dsp:nvSpPr>
        <dsp:cNvPr id="0" name=""/>
        <dsp:cNvSpPr/>
      </dsp:nvSpPr>
      <dsp:spPr>
        <a:xfrm>
          <a:off x="3359137" y="41487"/>
          <a:ext cx="1554187" cy="1554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08030F-1FCB-4686-90DB-16AA6FA99118}">
      <dsp:nvSpPr>
        <dsp:cNvPr id="0" name=""/>
        <dsp:cNvSpPr/>
      </dsp:nvSpPr>
      <dsp:spPr>
        <a:xfrm>
          <a:off x="2409356" y="1997191"/>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100000"/>
            </a:lnSpc>
            <a:spcBef>
              <a:spcPct val="0"/>
            </a:spcBef>
            <a:spcAft>
              <a:spcPct val="35000"/>
            </a:spcAft>
            <a:buNone/>
          </a:pPr>
          <a:r>
            <a:rPr lang="en-US" sz="4800" kern="1200"/>
            <a:t>Q&amp;A</a:t>
          </a:r>
        </a:p>
      </dsp:txBody>
      <dsp:txXfrm>
        <a:off x="2409356" y="1997191"/>
        <a:ext cx="345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49AE-EA46-4DF5-BD6B-7D51A71837CC}">
      <dsp:nvSpPr>
        <dsp:cNvPr id="0" name=""/>
        <dsp:cNvSpPr/>
      </dsp:nvSpPr>
      <dsp:spPr>
        <a:xfrm>
          <a:off x="2915929" y="110986"/>
          <a:ext cx="845437" cy="845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0E26C9-039B-48D9-BE5F-14F4B159370C}">
      <dsp:nvSpPr>
        <dsp:cNvPr id="0" name=""/>
        <dsp:cNvSpPr/>
      </dsp:nvSpPr>
      <dsp:spPr>
        <a:xfrm>
          <a:off x="2399273" y="1232868"/>
          <a:ext cx="187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US" sz="1900" kern="1200"/>
            <a:t>Facility Funding for Charter Schools</a:t>
          </a:r>
        </a:p>
      </dsp:txBody>
      <dsp:txXfrm>
        <a:off x="2399273" y="1232868"/>
        <a:ext cx="1878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888B-E79A-4B43-8D03-528CA33CC2FF}">
      <dsp:nvSpPr>
        <dsp:cNvPr id="0" name=""/>
        <dsp:cNvSpPr/>
      </dsp:nvSpPr>
      <dsp:spPr>
        <a:xfrm>
          <a:off x="3064136" y="96771"/>
          <a:ext cx="779150" cy="779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1458E5-9520-4047-B750-A61601A4505E}">
      <dsp:nvSpPr>
        <dsp:cNvPr id="0" name=""/>
        <dsp:cNvSpPr/>
      </dsp:nvSpPr>
      <dsp:spPr>
        <a:xfrm>
          <a:off x="2587989" y="1135819"/>
          <a:ext cx="1731445" cy="69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Facility and Transportation Pilot Overview (HEA 1515)</a:t>
          </a:r>
        </a:p>
      </dsp:txBody>
      <dsp:txXfrm>
        <a:off x="2587989" y="1135819"/>
        <a:ext cx="1731445" cy="692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B5BC8-224C-4D22-AA71-A9707BF52142}">
      <dsp:nvSpPr>
        <dsp:cNvPr id="0" name=""/>
        <dsp:cNvSpPr/>
      </dsp:nvSpPr>
      <dsp:spPr>
        <a:xfrm>
          <a:off x="0" y="1417"/>
          <a:ext cx="39711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323C1-3986-4C6F-B4BE-E01F20199505}">
      <dsp:nvSpPr>
        <dsp:cNvPr id="0" name=""/>
        <dsp:cNvSpPr/>
      </dsp:nvSpPr>
      <dsp:spPr>
        <a:xfrm>
          <a:off x="217390" y="163113"/>
          <a:ext cx="395254" cy="3952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58A2E-4C3C-45EB-A309-B977CD93A439}">
      <dsp:nvSpPr>
        <dsp:cNvPr id="0" name=""/>
        <dsp:cNvSpPr/>
      </dsp:nvSpPr>
      <dsp:spPr>
        <a:xfrm>
          <a:off x="830035" y="1417"/>
          <a:ext cx="31410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marL="0" lvl="0" indent="0" algn="l" defTabSz="622300">
            <a:lnSpc>
              <a:spcPct val="100000"/>
            </a:lnSpc>
            <a:spcBef>
              <a:spcPct val="0"/>
            </a:spcBef>
            <a:spcAft>
              <a:spcPct val="35000"/>
            </a:spcAft>
            <a:buNone/>
          </a:pPr>
          <a:r>
            <a:rPr lang="en-US" sz="1400" kern="1200"/>
            <a:t>Established in 2025 through </a:t>
          </a:r>
          <a:r>
            <a:rPr lang="en-US" sz="1400" b="1" kern="1200"/>
            <a:t>HEA 1515</a:t>
          </a:r>
          <a:endParaRPr lang="en-US" sz="1400" kern="1200"/>
        </a:p>
      </dsp:txBody>
      <dsp:txXfrm>
        <a:off x="830035" y="1417"/>
        <a:ext cx="3141064" cy="718645"/>
      </dsp:txXfrm>
    </dsp:sp>
    <dsp:sp modelId="{9A9138F2-FF5B-424E-BA56-6E94DB54AB9E}">
      <dsp:nvSpPr>
        <dsp:cNvPr id="0" name=""/>
        <dsp:cNvSpPr/>
      </dsp:nvSpPr>
      <dsp:spPr>
        <a:xfrm>
          <a:off x="0" y="899724"/>
          <a:ext cx="39711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5655C-55AD-4277-9586-9C957F596D64}">
      <dsp:nvSpPr>
        <dsp:cNvPr id="0" name=""/>
        <dsp:cNvSpPr/>
      </dsp:nvSpPr>
      <dsp:spPr>
        <a:xfrm>
          <a:off x="217390" y="1061419"/>
          <a:ext cx="395254" cy="3952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1CB94-28B3-41F0-9096-AD3DD4E9B365}">
      <dsp:nvSpPr>
        <dsp:cNvPr id="0" name=""/>
        <dsp:cNvSpPr/>
      </dsp:nvSpPr>
      <dsp:spPr>
        <a:xfrm>
          <a:off x="830035" y="899724"/>
          <a:ext cx="31410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marL="0" lvl="0" indent="0" algn="l" defTabSz="622300">
            <a:lnSpc>
              <a:spcPct val="100000"/>
            </a:lnSpc>
            <a:spcBef>
              <a:spcPct val="0"/>
            </a:spcBef>
            <a:spcAft>
              <a:spcPct val="35000"/>
            </a:spcAft>
            <a:buNone/>
          </a:pPr>
          <a:r>
            <a:rPr lang="en-US" sz="1400" kern="1200"/>
            <a:t>Requires facilities assessments &amp; long-term plan</a:t>
          </a:r>
        </a:p>
      </dsp:txBody>
      <dsp:txXfrm>
        <a:off x="830035" y="899724"/>
        <a:ext cx="3141064" cy="718645"/>
      </dsp:txXfrm>
    </dsp:sp>
    <dsp:sp modelId="{8E7C4B47-1F96-4DA8-9EC9-0E83D0671DE3}">
      <dsp:nvSpPr>
        <dsp:cNvPr id="0" name=""/>
        <dsp:cNvSpPr/>
      </dsp:nvSpPr>
      <dsp:spPr>
        <a:xfrm>
          <a:off x="0" y="1798030"/>
          <a:ext cx="39711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71257-5764-4B7A-9E4B-E817ABF52810}">
      <dsp:nvSpPr>
        <dsp:cNvPr id="0" name=""/>
        <dsp:cNvSpPr/>
      </dsp:nvSpPr>
      <dsp:spPr>
        <a:xfrm>
          <a:off x="217390" y="1959725"/>
          <a:ext cx="395254" cy="39525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507FC-69B5-430B-A18C-7EE29C614B70}">
      <dsp:nvSpPr>
        <dsp:cNvPr id="0" name=""/>
        <dsp:cNvSpPr/>
      </dsp:nvSpPr>
      <dsp:spPr>
        <a:xfrm>
          <a:off x="830035" y="1798030"/>
          <a:ext cx="31410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marL="0" lvl="0" indent="0" algn="l" defTabSz="622300">
            <a:lnSpc>
              <a:spcPct val="100000"/>
            </a:lnSpc>
            <a:spcBef>
              <a:spcPct val="0"/>
            </a:spcBef>
            <a:spcAft>
              <a:spcPct val="35000"/>
            </a:spcAft>
            <a:buNone/>
          </a:pPr>
          <a:r>
            <a:rPr lang="en-US" sz="1400" kern="1200"/>
            <a:t>Creates </a:t>
          </a:r>
          <a:r>
            <a:rPr lang="en-US" sz="1400" b="1" kern="1200"/>
            <a:t>Facilities Pilot</a:t>
          </a:r>
          <a:r>
            <a:rPr lang="en-US" sz="1400" kern="1200"/>
            <a:t> + </a:t>
          </a:r>
          <a:r>
            <a:rPr lang="en-US" sz="1400" b="1" kern="1200"/>
            <a:t>Transportation Pilot</a:t>
          </a:r>
          <a:endParaRPr lang="en-US" sz="1400" kern="1200"/>
        </a:p>
      </dsp:txBody>
      <dsp:txXfrm>
        <a:off x="830035" y="1798030"/>
        <a:ext cx="3141064" cy="718645"/>
      </dsp:txXfrm>
    </dsp:sp>
    <dsp:sp modelId="{D2F50FFA-52EB-427A-B17A-D763ED4353DE}">
      <dsp:nvSpPr>
        <dsp:cNvPr id="0" name=""/>
        <dsp:cNvSpPr/>
      </dsp:nvSpPr>
      <dsp:spPr>
        <a:xfrm>
          <a:off x="0" y="2696336"/>
          <a:ext cx="3971100" cy="7186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0840A4-71DD-49F8-BD62-EC23C23EDF88}">
      <dsp:nvSpPr>
        <dsp:cNvPr id="0" name=""/>
        <dsp:cNvSpPr/>
      </dsp:nvSpPr>
      <dsp:spPr>
        <a:xfrm>
          <a:off x="217390" y="2858032"/>
          <a:ext cx="395254" cy="3952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CDD46-C6EB-4FDE-8DE9-95B4F5F33824}">
      <dsp:nvSpPr>
        <dsp:cNvPr id="0" name=""/>
        <dsp:cNvSpPr/>
      </dsp:nvSpPr>
      <dsp:spPr>
        <a:xfrm>
          <a:off x="830035" y="2696336"/>
          <a:ext cx="3141064" cy="71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57" tIns="76057" rIns="76057" bIns="76057" numCol="1" spcCol="1270" anchor="ctr" anchorCtr="0">
          <a:noAutofit/>
        </a:bodyPr>
        <a:lstStyle/>
        <a:p>
          <a:pPr marL="0" lvl="0" indent="0" algn="l" defTabSz="622300">
            <a:lnSpc>
              <a:spcPct val="100000"/>
            </a:lnSpc>
            <a:spcBef>
              <a:spcPct val="0"/>
            </a:spcBef>
            <a:spcAft>
              <a:spcPct val="35000"/>
            </a:spcAft>
            <a:buNone/>
          </a:pPr>
          <a:r>
            <a:rPr lang="en-US" sz="1400" kern="1200"/>
            <a:t>Built on collaboration: charter schools, community partners, non-public schools</a:t>
          </a:r>
        </a:p>
      </dsp:txBody>
      <dsp:txXfrm>
        <a:off x="830035" y="2696336"/>
        <a:ext cx="3141064" cy="7186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55413-8D67-462D-8DE8-539B426923FC}">
      <dsp:nvSpPr>
        <dsp:cNvPr id="0" name=""/>
        <dsp:cNvSpPr/>
      </dsp:nvSpPr>
      <dsp:spPr>
        <a:xfrm>
          <a:off x="0" y="2490"/>
          <a:ext cx="8272463" cy="4756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C5404-FD6F-4CEF-9CD0-07E188170696}">
      <dsp:nvSpPr>
        <dsp:cNvPr id="0" name=""/>
        <dsp:cNvSpPr/>
      </dsp:nvSpPr>
      <dsp:spPr>
        <a:xfrm>
          <a:off x="143890" y="109517"/>
          <a:ext cx="261875" cy="2616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38DFCA-076A-451B-BBDB-EF901F974972}">
      <dsp:nvSpPr>
        <dsp:cNvPr id="0" name=""/>
        <dsp:cNvSpPr/>
      </dsp:nvSpPr>
      <dsp:spPr>
        <a:xfrm>
          <a:off x="549657" y="2490"/>
          <a:ext cx="7665239" cy="5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54" tIns="61354" rIns="61354" bIns="61354" numCol="1" spcCol="1270" anchor="ctr" anchorCtr="0">
          <a:noAutofit/>
        </a:bodyPr>
        <a:lstStyle/>
        <a:p>
          <a:pPr marL="0" lvl="0" indent="0" algn="l" defTabSz="622300">
            <a:lnSpc>
              <a:spcPct val="90000"/>
            </a:lnSpc>
            <a:spcBef>
              <a:spcPct val="0"/>
            </a:spcBef>
            <a:spcAft>
              <a:spcPct val="35000"/>
            </a:spcAft>
            <a:buNone/>
          </a:pPr>
          <a:r>
            <a:rPr lang="en-US" sz="1400" b="1" kern="1200"/>
            <a:t>Facility costs vary widely</a:t>
          </a:r>
          <a:r>
            <a:rPr lang="en-US" sz="1400" kern="1200"/>
            <a:t>: some charters report over </a:t>
          </a:r>
          <a:r>
            <a:rPr lang="en-US" sz="1400" b="1" kern="1200"/>
            <a:t>$3,000 per student annually</a:t>
          </a:r>
          <a:r>
            <a:rPr lang="en-US" sz="1400" kern="1200"/>
            <a:t>.</a:t>
          </a:r>
          <a:br>
            <a:rPr lang="en-US" sz="1400" kern="1200"/>
          </a:br>
          <a:endParaRPr lang="en-US" sz="1400" kern="1200"/>
        </a:p>
      </dsp:txBody>
      <dsp:txXfrm>
        <a:off x="549657" y="2490"/>
        <a:ext cx="7665239" cy="579725"/>
      </dsp:txXfrm>
    </dsp:sp>
    <dsp:sp modelId="{E2228C45-2352-4FCA-BF20-69E053C9AC51}">
      <dsp:nvSpPr>
        <dsp:cNvPr id="0" name=""/>
        <dsp:cNvSpPr/>
      </dsp:nvSpPr>
      <dsp:spPr>
        <a:xfrm>
          <a:off x="0" y="727148"/>
          <a:ext cx="8272463" cy="4756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2DEDD-1583-4B51-A528-46D82A3AE73A}">
      <dsp:nvSpPr>
        <dsp:cNvPr id="0" name=""/>
        <dsp:cNvSpPr/>
      </dsp:nvSpPr>
      <dsp:spPr>
        <a:xfrm>
          <a:off x="143890" y="834174"/>
          <a:ext cx="261875" cy="2616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421C87-59F7-45BC-81EC-22C5F768C645}">
      <dsp:nvSpPr>
        <dsp:cNvPr id="0" name=""/>
        <dsp:cNvSpPr/>
      </dsp:nvSpPr>
      <dsp:spPr>
        <a:xfrm>
          <a:off x="549657" y="727148"/>
          <a:ext cx="7665239" cy="5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54" tIns="61354" rIns="61354" bIns="61354" numCol="1" spcCol="1270" anchor="ctr" anchorCtr="0">
          <a:noAutofit/>
        </a:bodyPr>
        <a:lstStyle/>
        <a:p>
          <a:pPr marL="0" lvl="0" indent="0" algn="l" defTabSz="622300">
            <a:lnSpc>
              <a:spcPct val="90000"/>
            </a:lnSpc>
            <a:spcBef>
              <a:spcPct val="0"/>
            </a:spcBef>
            <a:spcAft>
              <a:spcPct val="35000"/>
            </a:spcAft>
            <a:buNone/>
          </a:pPr>
          <a:r>
            <a:rPr lang="en-US" sz="1400" kern="1200"/>
            <a:t>Many carry </a:t>
          </a:r>
          <a:r>
            <a:rPr lang="en-US" sz="1400" b="1" kern="1200"/>
            <a:t>long-term lease obligations or significant debt service for owned buildings</a:t>
          </a:r>
          <a:r>
            <a:rPr lang="en-US" sz="1400" kern="1200"/>
            <a:t> that have to be addressed with general operations funds.</a:t>
          </a:r>
          <a:br>
            <a:rPr lang="en-US" sz="1400" kern="1200"/>
          </a:br>
          <a:endParaRPr lang="en-US" sz="1400" kern="1200"/>
        </a:p>
      </dsp:txBody>
      <dsp:txXfrm>
        <a:off x="549657" y="727148"/>
        <a:ext cx="7665239" cy="579725"/>
      </dsp:txXfrm>
    </dsp:sp>
    <dsp:sp modelId="{7E5752A8-BE4D-4692-B869-D28623501A64}">
      <dsp:nvSpPr>
        <dsp:cNvPr id="0" name=""/>
        <dsp:cNvSpPr/>
      </dsp:nvSpPr>
      <dsp:spPr>
        <a:xfrm>
          <a:off x="0" y="1451805"/>
          <a:ext cx="8272463" cy="4756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F212B-D406-44AD-A95C-9582BEC16F1B}">
      <dsp:nvSpPr>
        <dsp:cNvPr id="0" name=""/>
        <dsp:cNvSpPr/>
      </dsp:nvSpPr>
      <dsp:spPr>
        <a:xfrm>
          <a:off x="143890" y="1558831"/>
          <a:ext cx="261875" cy="2616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AB178E-164D-4A36-881C-E0D83A7CFD44}">
      <dsp:nvSpPr>
        <dsp:cNvPr id="0" name=""/>
        <dsp:cNvSpPr/>
      </dsp:nvSpPr>
      <dsp:spPr>
        <a:xfrm>
          <a:off x="549657" y="1451805"/>
          <a:ext cx="7665239" cy="5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54" tIns="61354" rIns="61354" bIns="61354" numCol="1" spcCol="1270" anchor="ctr" anchorCtr="0">
          <a:noAutofit/>
        </a:bodyPr>
        <a:lstStyle/>
        <a:p>
          <a:pPr marL="0" lvl="0" indent="0" algn="l" defTabSz="622300">
            <a:lnSpc>
              <a:spcPct val="90000"/>
            </a:lnSpc>
            <a:spcBef>
              <a:spcPct val="0"/>
            </a:spcBef>
            <a:spcAft>
              <a:spcPct val="35000"/>
            </a:spcAft>
            <a:buNone/>
          </a:pPr>
          <a:r>
            <a:rPr lang="en-US" sz="1400" kern="1200"/>
            <a:t>These obligations are </a:t>
          </a:r>
          <a:r>
            <a:rPr lang="en-US" sz="1400" b="1" kern="1200"/>
            <a:t>paid from the same per-pupil dollars</a:t>
          </a:r>
          <a:r>
            <a:rPr lang="en-US" sz="1400" kern="1200"/>
            <a:t> that must also fund teacher salaries, curriculum, and student supports.</a:t>
          </a:r>
        </a:p>
      </dsp:txBody>
      <dsp:txXfrm>
        <a:off x="549657" y="1451805"/>
        <a:ext cx="7665239" cy="579725"/>
      </dsp:txXfrm>
    </dsp:sp>
    <dsp:sp modelId="{EFEF95B5-E5E2-4DF0-A536-4715F3B80362}">
      <dsp:nvSpPr>
        <dsp:cNvPr id="0" name=""/>
        <dsp:cNvSpPr/>
      </dsp:nvSpPr>
      <dsp:spPr>
        <a:xfrm>
          <a:off x="0" y="2176462"/>
          <a:ext cx="8272463" cy="47567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C94A0-73A6-4268-ABFD-9DFFA0313275}">
      <dsp:nvSpPr>
        <dsp:cNvPr id="0" name=""/>
        <dsp:cNvSpPr/>
      </dsp:nvSpPr>
      <dsp:spPr>
        <a:xfrm>
          <a:off x="143890" y="2283488"/>
          <a:ext cx="261875" cy="2616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376900-C67B-44ED-ADE9-5DA325F6A0E1}">
      <dsp:nvSpPr>
        <dsp:cNvPr id="0" name=""/>
        <dsp:cNvSpPr/>
      </dsp:nvSpPr>
      <dsp:spPr>
        <a:xfrm>
          <a:off x="549657" y="2176462"/>
          <a:ext cx="7665239" cy="57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354" tIns="61354" rIns="61354" bIns="61354" numCol="1" spcCol="1270" anchor="ctr" anchorCtr="0">
          <a:noAutofit/>
        </a:bodyPr>
        <a:lstStyle/>
        <a:p>
          <a:pPr marL="0" lvl="0" indent="0" algn="l" defTabSz="622300">
            <a:lnSpc>
              <a:spcPct val="90000"/>
            </a:lnSpc>
            <a:spcBef>
              <a:spcPct val="0"/>
            </a:spcBef>
            <a:spcAft>
              <a:spcPct val="35000"/>
            </a:spcAft>
            <a:buNone/>
          </a:pPr>
          <a:r>
            <a:rPr lang="en-US" sz="1400" kern="1200"/>
            <a:t>Schools face substantially higher financing costs because of a lack of access to sustainable municipal bonds and an inability to issue referenda </a:t>
          </a:r>
        </a:p>
      </dsp:txBody>
      <dsp:txXfrm>
        <a:off x="549657" y="2176462"/>
        <a:ext cx="7665239" cy="5797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8851C6-49CD-704C-89C1-357F1789B9FE}" type="datetimeFigureOut">
              <a:rPr lang="en-US" smtClean="0"/>
              <a:t>8/20/2025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94F5DF-4C2A-FE47-8A34-75B487E72AB5}" type="slidenum">
              <a:rPr lang="en-US" smtClean="0"/>
              <a:t>‹#›</a:t>
            </a:fld>
            <a:endParaRPr lang="en-US"/>
          </a:p>
        </p:txBody>
      </p:sp>
    </p:spTree>
    <p:extLst>
      <p:ext uri="{BB962C8B-B14F-4D97-AF65-F5344CB8AC3E}">
        <p14:creationId xmlns:p14="http://schemas.microsoft.com/office/powerpoint/2010/main" val="229534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endParaRPr lang="en-US"/>
          </a:p>
        </p:txBody>
      </p:sp>
      <p:sp>
        <p:nvSpPr>
          <p:cNvPr id="86" name="Google Shape;86;p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7863404fb9_0_2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7863404fb9_0_27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endParaRPr/>
          </a:p>
        </p:txBody>
      </p:sp>
      <p:sp>
        <p:nvSpPr>
          <p:cNvPr id="549" name="Google Shape;549;g37863404fb9_0_27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7863404fb9_0_235: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554" name="Google Shape;554;g37863404fb9_0_2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7863404fb9_0_257: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562" name="Google Shape;562;g37863404fb9_0_2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7863404fb9_0_266: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570" name="Google Shape;570;g37863404fb9_0_2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7863404fb9_0_5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37863404fb9_0_52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endParaRPr/>
          </a:p>
        </p:txBody>
      </p:sp>
      <p:sp>
        <p:nvSpPr>
          <p:cNvPr id="579" name="Google Shape;579;g37863404fb9_0_52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7863404fb9_0_242: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584" name="Google Shape;584;g37863404fb9_0_2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7863404fb9_0_536: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592" name="Google Shape;592;g37863404fb9_0_5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7863404fb9_0_543: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600" name="Google Shape;600;g37863404fb9_0_5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7863404fb9_0_551: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608" name="Google Shape;608;g37863404fb9_0_5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a8c6899c26_0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2a8c6899c26_0_3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Come back to the story from the beginning. </a:t>
            </a:r>
            <a:endParaRPr/>
          </a:p>
        </p:txBody>
      </p:sp>
      <p:sp>
        <p:nvSpPr>
          <p:cNvPr id="617" name="Google Shape;617;g2a8c6899c26_0_3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fld id="{00000000-1234-1234-1234-123412341234}" type="slidenum">
              <a:rPr lang="en-US"/>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MJH</a:t>
            </a:r>
          </a:p>
        </p:txBody>
      </p:sp>
      <p:sp>
        <p:nvSpPr>
          <p:cNvPr id="103" name="Google Shape;103;p2: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765357c2d3_0_5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765357c2d3_0_5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buClr>
                <a:schemeClr val="dk1"/>
              </a:buClr>
              <a:buSzPts val="1100"/>
            </a:pPr>
            <a:r>
              <a:rPr lang="en" sz="1800" b="1">
                <a:solidFill>
                  <a:schemeClr val="dk1"/>
                </a:solidFill>
                <a:latin typeface="Times New Roman"/>
                <a:ea typeface="Times New Roman"/>
                <a:cs typeface="Times New Roman"/>
                <a:sym typeface="Times New Roman"/>
              </a:rPr>
              <a:t>Slide 1 – Agenda</a:t>
            </a:r>
            <a:endParaRPr sz="1800" b="1">
              <a:solidFill>
                <a:schemeClr val="dk1"/>
              </a:solidFill>
              <a:latin typeface="Times New Roman"/>
              <a:ea typeface="Times New Roman"/>
              <a:cs typeface="Times New Roman"/>
              <a:sym typeface="Times New Roman"/>
            </a:endParaRPr>
          </a:p>
          <a:p>
            <a:pPr marL="465887" indent="-310591">
              <a:lnSpc>
                <a:spcPct val="115000"/>
              </a:lnSpc>
              <a:spcBef>
                <a:spcPts val="1223"/>
              </a:spcBef>
              <a:buClr>
                <a:schemeClr val="dk1"/>
              </a:buClr>
              <a:buSzPts val="1200"/>
              <a:buFont typeface="Calibri"/>
              <a:buChar char="●"/>
            </a:pPr>
            <a:r>
              <a:rPr lang="en">
                <a:solidFill>
                  <a:schemeClr val="dk1"/>
                </a:solidFill>
                <a:latin typeface="Times New Roman"/>
                <a:ea typeface="Times New Roman"/>
                <a:cs typeface="Times New Roman"/>
                <a:sym typeface="Times New Roman"/>
              </a:rPr>
              <a:t>Overview of HEA 1515: ILEA + required Facilities &amp; Transportation Pilots.</a:t>
            </a:r>
            <a:endParaRPr>
              <a:solidFill>
                <a:schemeClr val="dk1"/>
              </a:solidFill>
              <a:latin typeface="Times New Roman"/>
              <a:ea typeface="Times New Roman"/>
              <a:cs typeface="Times New Roman"/>
              <a:sym typeface="Times New Roman"/>
            </a:endParaRPr>
          </a:p>
          <a:p>
            <a:pPr marL="465887" indent="-310591">
              <a:lnSpc>
                <a:spcPct val="115000"/>
              </a:lnSpc>
              <a:buClr>
                <a:schemeClr val="dk1"/>
              </a:buClr>
              <a:buSzPts val="1200"/>
              <a:buFont typeface="Calibri"/>
              <a:buChar char="●"/>
            </a:pPr>
            <a:r>
              <a:rPr lang="en">
                <a:solidFill>
                  <a:schemeClr val="dk1"/>
                </a:solidFill>
                <a:latin typeface="Times New Roman"/>
                <a:ea typeface="Times New Roman"/>
                <a:cs typeface="Times New Roman"/>
                <a:sym typeface="Times New Roman"/>
              </a:rPr>
              <a:t>Facility context: funding inequities, utilization data, ownership/lease patterns.</a:t>
            </a:r>
            <a:endParaRPr>
              <a:solidFill>
                <a:schemeClr val="dk1"/>
              </a:solidFill>
              <a:latin typeface="Times New Roman"/>
              <a:ea typeface="Times New Roman"/>
              <a:cs typeface="Times New Roman"/>
              <a:sym typeface="Times New Roman"/>
            </a:endParaRPr>
          </a:p>
          <a:p>
            <a:pPr marL="465887" indent="-310591">
              <a:lnSpc>
                <a:spcPct val="115000"/>
              </a:lnSpc>
              <a:buClr>
                <a:schemeClr val="dk1"/>
              </a:buClr>
              <a:buSzPts val="1200"/>
              <a:buFont typeface="Calibri"/>
              <a:buChar char="●"/>
            </a:pPr>
            <a:r>
              <a:rPr lang="en">
                <a:solidFill>
                  <a:schemeClr val="dk1"/>
                </a:solidFill>
                <a:latin typeface="Times New Roman"/>
                <a:ea typeface="Times New Roman"/>
                <a:cs typeface="Times New Roman"/>
                <a:sym typeface="Times New Roman"/>
              </a:rPr>
              <a:t>Financial realities: $7,900 per pupil structural gap, millions in debt service.</a:t>
            </a:r>
            <a:endParaRPr>
              <a:solidFill>
                <a:schemeClr val="dk1"/>
              </a:solidFill>
              <a:latin typeface="Times New Roman"/>
              <a:ea typeface="Times New Roman"/>
              <a:cs typeface="Times New Roman"/>
              <a:sym typeface="Times New Roman"/>
            </a:endParaRPr>
          </a:p>
          <a:p>
            <a:pPr marL="465887" indent="-310591">
              <a:lnSpc>
                <a:spcPct val="115000"/>
              </a:lnSpc>
              <a:buClr>
                <a:schemeClr val="dk1"/>
              </a:buClr>
              <a:buSzPts val="1200"/>
              <a:buFont typeface="Calibri"/>
              <a:buChar char="●"/>
            </a:pPr>
            <a:r>
              <a:rPr lang="en">
                <a:solidFill>
                  <a:schemeClr val="dk1"/>
                </a:solidFill>
                <a:latin typeface="Times New Roman"/>
                <a:ea typeface="Times New Roman"/>
                <a:cs typeface="Times New Roman"/>
                <a:sym typeface="Times New Roman"/>
              </a:rPr>
              <a:t>Sector strengths: efficiency, adaptability, creative partnerships.</a:t>
            </a:r>
            <a:endParaRPr>
              <a:solidFill>
                <a:schemeClr val="dk1"/>
              </a:solidFill>
              <a:latin typeface="Times New Roman"/>
              <a:ea typeface="Times New Roman"/>
              <a:cs typeface="Times New Roman"/>
              <a:sym typeface="Times New Roman"/>
            </a:endParaRPr>
          </a:p>
          <a:p>
            <a:pPr marL="465887" indent="-310591">
              <a:lnSpc>
                <a:spcPct val="115000"/>
              </a:lnSpc>
              <a:buClr>
                <a:schemeClr val="dk1"/>
              </a:buClr>
              <a:buSzPts val="1200"/>
              <a:buFont typeface="Calibri"/>
              <a:buChar char="●"/>
            </a:pPr>
            <a:r>
              <a:rPr lang="en">
                <a:solidFill>
                  <a:schemeClr val="dk1"/>
                </a:solidFill>
                <a:latin typeface="Times New Roman"/>
                <a:ea typeface="Times New Roman"/>
                <a:cs typeface="Times New Roman"/>
                <a:sym typeface="Times New Roman"/>
              </a:rPr>
              <a:t>Persistent challenges: credit rating disadvantages, deferred maintenance, lease/debt obligations.</a:t>
            </a:r>
            <a:endParaRPr>
              <a:solidFill>
                <a:schemeClr val="dk1"/>
              </a:solidFill>
              <a:latin typeface="Times New Roman"/>
              <a:ea typeface="Times New Roman"/>
              <a:cs typeface="Times New Roman"/>
              <a:sym typeface="Times New Roman"/>
            </a:endParaRPr>
          </a:p>
          <a:p>
            <a:pPr marL="465887" indent="-310591">
              <a:lnSpc>
                <a:spcPct val="115000"/>
              </a:lnSpc>
              <a:buClr>
                <a:schemeClr val="dk1"/>
              </a:buClr>
              <a:buSzPts val="1200"/>
              <a:buFont typeface="Calibri"/>
              <a:buChar char="●"/>
            </a:pPr>
            <a:r>
              <a:rPr lang="en">
                <a:solidFill>
                  <a:schemeClr val="dk1"/>
                </a:solidFill>
                <a:latin typeface="Times New Roman"/>
                <a:ea typeface="Times New Roman"/>
                <a:cs typeface="Times New Roman"/>
                <a:sym typeface="Times New Roman"/>
              </a:rPr>
              <a:t>Close with opportunity: ILEA pilots as national model for collaboration.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765357c2d3_0_6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765357c2d3_0_6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80000"/>
              </a:lnSpc>
            </a:pPr>
            <a:r>
              <a:rPr lang="en" sz="1800"/>
              <a:t>IDOE is developing the application process for the following:</a:t>
            </a:r>
            <a:endParaRPr sz="1800"/>
          </a:p>
          <a:p>
            <a:pPr>
              <a:lnSpc>
                <a:spcPct val="80000"/>
              </a:lnSpc>
            </a:pPr>
            <a:endParaRPr sz="1800"/>
          </a:p>
          <a:p>
            <a:pPr marL="465887" indent="-344886">
              <a:lnSpc>
                <a:spcPct val="95000"/>
              </a:lnSpc>
              <a:buClr>
                <a:srgbClr val="000000"/>
              </a:buClr>
              <a:buSzPts val="1730"/>
              <a:buChar char="●"/>
            </a:pPr>
            <a:r>
              <a:rPr lang="en" sz="1800"/>
              <a:t>The Centralized School Facilities Pilot Program is established to provide:</a:t>
            </a:r>
            <a:endParaRPr sz="1800"/>
          </a:p>
          <a:p>
            <a:pPr marL="931774" lvl="1" indent="-322885">
              <a:lnSpc>
                <a:spcPct val="95000"/>
              </a:lnSpc>
              <a:buClr>
                <a:srgbClr val="000000"/>
              </a:buClr>
              <a:buSzPts val="1390"/>
              <a:buChar char="○"/>
            </a:pPr>
            <a:r>
              <a:rPr lang="en" sz="1400"/>
              <a:t>Innovative approaches concerning the use, operation, and management of school facilities to promote enhanced learning environments; </a:t>
            </a:r>
            <a:endParaRPr sz="1400"/>
          </a:p>
          <a:p>
            <a:pPr marL="931774" lvl="1" indent="-322885">
              <a:lnSpc>
                <a:spcPct val="95000"/>
              </a:lnSpc>
              <a:buClr>
                <a:srgbClr val="000000"/>
              </a:buClr>
              <a:buSzPts val="1390"/>
              <a:buChar char="○"/>
            </a:pPr>
            <a:r>
              <a:rPr lang="en" sz="1400"/>
              <a:t>Unique learning opportunities; and</a:t>
            </a:r>
            <a:endParaRPr sz="1400"/>
          </a:p>
          <a:p>
            <a:pPr marL="931774" lvl="1" indent="-322885">
              <a:lnSpc>
                <a:spcPct val="95000"/>
              </a:lnSpc>
              <a:buClr>
                <a:srgbClr val="000000"/>
              </a:buClr>
              <a:buSzPts val="1390"/>
              <a:buChar char="○"/>
            </a:pPr>
            <a:r>
              <a:rPr lang="en" sz="1400"/>
              <a:t>Improved student academic and health outcomes</a:t>
            </a:r>
            <a:endParaRPr sz="1400"/>
          </a:p>
          <a:p>
            <a:pPr>
              <a:lnSpc>
                <a:spcPct val="95000"/>
              </a:lnSpc>
            </a:pPr>
            <a:endParaRPr sz="1800"/>
          </a:p>
          <a:p>
            <a:pPr marL="465887" indent="-344886">
              <a:lnSpc>
                <a:spcPct val="95000"/>
              </a:lnSpc>
              <a:buClr>
                <a:srgbClr val="000000"/>
              </a:buClr>
              <a:buSzPts val="1730"/>
              <a:buChar char="●"/>
            </a:pPr>
            <a:r>
              <a:rPr lang="en" sz="1800"/>
              <a:t>The Student Transportation Pilot Program is established to:</a:t>
            </a:r>
            <a:endParaRPr sz="1800"/>
          </a:p>
          <a:p>
            <a:pPr marL="931774" lvl="1" indent="-322885">
              <a:lnSpc>
                <a:spcPct val="95000"/>
              </a:lnSpc>
              <a:buClr>
                <a:srgbClr val="000000"/>
              </a:buClr>
              <a:buSzPts val="1390"/>
              <a:buChar char="○"/>
            </a:pPr>
            <a:r>
              <a:rPr lang="en" sz="1400"/>
              <a:t>Allow for additional flexibility and creativity to accommodate transportation to and from school, out-of-school time opportunities, work based learning experiences, extracurricular activities; and specialized educational opportunities;</a:t>
            </a:r>
            <a:endParaRPr sz="1400"/>
          </a:p>
          <a:p>
            <a:pPr marL="931774" lvl="1" indent="-322885">
              <a:lnSpc>
                <a:spcPct val="95000"/>
              </a:lnSpc>
              <a:buClr>
                <a:srgbClr val="000000"/>
              </a:buClr>
              <a:buSzPts val="1390"/>
              <a:buChar char="○"/>
            </a:pPr>
            <a:r>
              <a:rPr lang="en" sz="1400"/>
              <a:t>Improve safety and efficiency for students;</a:t>
            </a:r>
            <a:endParaRPr sz="1400"/>
          </a:p>
          <a:p>
            <a:pPr marL="931774" lvl="1" indent="-322885">
              <a:lnSpc>
                <a:spcPct val="95000"/>
              </a:lnSpc>
              <a:buClr>
                <a:srgbClr val="000000"/>
              </a:buClr>
              <a:buSzPts val="1390"/>
              <a:buChar char="○"/>
            </a:pPr>
            <a:r>
              <a:rPr lang="en" sz="1400"/>
              <a:t>Increase collaboration between school corporations, schools, governmental entities,and community organizations; </a:t>
            </a:r>
            <a:endParaRPr sz="1400"/>
          </a:p>
          <a:p>
            <a:pPr marL="931774" lvl="1" indent="-322885">
              <a:lnSpc>
                <a:spcPct val="95000"/>
              </a:lnSpc>
              <a:buClr>
                <a:srgbClr val="000000"/>
              </a:buClr>
              <a:buSzPts val="1390"/>
              <a:buChar char="○"/>
            </a:pPr>
            <a:r>
              <a:rPr lang="en" sz="1400"/>
              <a:t>Inspire opportunities for public-private partnerships or partnerships with other governmental entities or local nonprofit organizations.</a:t>
            </a:r>
            <a:endParaRPr sz="1800" b="1">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65357c2d3_0_6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765357c2d3_0_66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65357c2d3_0_6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765357c2d3_0_6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buClr>
                <a:schemeClr val="dk1"/>
              </a:buClr>
              <a:buSzPts val="1100"/>
            </a:pPr>
            <a:r>
              <a:rPr lang="en" b="1">
                <a:solidFill>
                  <a:schemeClr val="dk1"/>
                </a:solidFill>
                <a:latin typeface="Times New Roman"/>
                <a:ea typeface="Times New Roman"/>
                <a:cs typeface="Times New Roman"/>
                <a:sym typeface="Times New Roman"/>
              </a:rPr>
              <a:t>Facility Contexts</a:t>
            </a:r>
            <a:endParaRPr b="1">
              <a:solidFill>
                <a:schemeClr val="dk1"/>
              </a:solidFill>
              <a:latin typeface="Times New Roman"/>
              <a:ea typeface="Times New Roman"/>
              <a:cs typeface="Times New Roman"/>
              <a:sym typeface="Times New Roman"/>
            </a:endParaRPr>
          </a:p>
          <a:p>
            <a:pPr marL="465887">
              <a:lnSpc>
                <a:spcPct val="115000"/>
              </a:lnSpc>
              <a:spcBef>
                <a:spcPts val="815"/>
              </a:spcBef>
              <a:buClr>
                <a:schemeClr val="dk1"/>
              </a:buClr>
              <a:buSzPts val="1100"/>
            </a:pPr>
            <a:r>
              <a:rPr lang="en" b="1">
                <a:solidFill>
                  <a:schemeClr val="dk1"/>
                </a:solidFill>
                <a:latin typeface="Times New Roman"/>
                <a:ea typeface="Times New Roman"/>
                <a:cs typeface="Times New Roman"/>
                <a:sym typeface="Times New Roman"/>
              </a:rPr>
              <a:t>a.</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Charter Network-Owned Facilities</a:t>
            </a:r>
            <a:endParaRPr b="1">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8 Innovation charters and 15 independent charters own their buildings.</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Advantages: stability, ability to modify space, build equity.</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Challenges: high upfront costs, full responsibility for maintenance, limited access to low-interest financing.</a:t>
            </a:r>
            <a:r>
              <a:rPr lang="en" b="1">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marL="465887">
              <a:lnSpc>
                <a:spcPct val="115000"/>
              </a:lnSpc>
              <a:buClr>
                <a:schemeClr val="dk1"/>
              </a:buClr>
              <a:buSzPts val="1100"/>
            </a:pPr>
            <a:r>
              <a:rPr lang="en" b="1">
                <a:solidFill>
                  <a:schemeClr val="dk1"/>
                </a:solidFill>
                <a:latin typeface="Times New Roman"/>
                <a:ea typeface="Times New Roman"/>
                <a:cs typeface="Times New Roman"/>
                <a:sym typeface="Times New Roman"/>
              </a:rPr>
              <a:t>b.</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Lease Arrangements (Independent &amp; Some Innovation Charters)</a:t>
            </a:r>
            <a:endParaRPr b="1">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Common for new or smaller schools. Offers flexibility but carries higher long-term costs and less stability.</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Examples: ACE Preparatory Academy (leased, capacity 420, enrollment 131) or Purdue Polytechnic HS Englwood (leased, 465 capacity, 600 enrollment—over-enrolled).</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Lease obligations can be significant: e.g., ACE Prep carried </a:t>
            </a:r>
            <a:r>
              <a:rPr lang="en" b="1">
                <a:solidFill>
                  <a:schemeClr val="dk1"/>
                </a:solidFill>
                <a:latin typeface="Times New Roman"/>
                <a:ea typeface="Times New Roman"/>
                <a:cs typeface="Times New Roman"/>
                <a:sym typeface="Times New Roman"/>
              </a:rPr>
              <a:t>$3.2M remaining lease obligation</a:t>
            </a:r>
            <a:r>
              <a:rPr lang="en">
                <a:solidFill>
                  <a:schemeClr val="dk1"/>
                </a:solidFill>
                <a:latin typeface="Times New Roman"/>
                <a:ea typeface="Times New Roman"/>
                <a:cs typeface="Times New Roman"/>
                <a:sym typeface="Times New Roman"/>
              </a:rPr>
              <a:t> as of 2023–24.</a:t>
            </a:r>
            <a:endParaRPr>
              <a:solidFill>
                <a:schemeClr val="dk1"/>
              </a:solidFill>
              <a:latin typeface="Times New Roman"/>
              <a:ea typeface="Times New Roman"/>
              <a:cs typeface="Times New Roman"/>
              <a:sym typeface="Times New Roman"/>
            </a:endParaRPr>
          </a:p>
          <a:p>
            <a:pPr marL="465887">
              <a:lnSpc>
                <a:spcPct val="115000"/>
              </a:lnSpc>
              <a:buClr>
                <a:schemeClr val="dk1"/>
              </a:buClr>
              <a:buSzPts val="1100"/>
            </a:pPr>
            <a:r>
              <a:rPr lang="en">
                <a:solidFill>
                  <a:schemeClr val="dk1"/>
                </a:solidFill>
                <a:latin typeface="Times New Roman"/>
                <a:ea typeface="Times New Roman"/>
                <a:cs typeface="Times New Roman"/>
                <a:sym typeface="Times New Roman"/>
              </a:rPr>
              <a:t>c.</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IPS-Owned Buildings (Innovation Network Charter Schools)</a:t>
            </a:r>
            <a:endParaRPr b="1">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Roughly </a:t>
            </a:r>
            <a:r>
              <a:rPr lang="en" b="1">
                <a:solidFill>
                  <a:schemeClr val="dk1"/>
                </a:solidFill>
                <a:latin typeface="Times New Roman"/>
                <a:ea typeface="Times New Roman"/>
                <a:cs typeface="Times New Roman"/>
                <a:sym typeface="Times New Roman"/>
              </a:rPr>
              <a:t>67% of Innovation Network charter students (7,400 students)</a:t>
            </a:r>
            <a:r>
              <a:rPr lang="en">
                <a:solidFill>
                  <a:schemeClr val="dk1"/>
                </a:solidFill>
                <a:latin typeface="Times New Roman"/>
                <a:ea typeface="Times New Roman"/>
                <a:cs typeface="Times New Roman"/>
                <a:sym typeface="Times New Roman"/>
              </a:rPr>
              <a:t> are in IPS-owned facilities.</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More than half also use IPS-provided transportation, custodial, and security services. IPS says they spent </a:t>
            </a:r>
            <a:r>
              <a:rPr lang="en" b="1">
                <a:solidFill>
                  <a:schemeClr val="dk1"/>
                </a:solidFill>
                <a:latin typeface="Times New Roman"/>
                <a:ea typeface="Times New Roman"/>
                <a:cs typeface="Times New Roman"/>
                <a:sym typeface="Times New Roman"/>
              </a:rPr>
              <a:t>$38 million in 2023–24</a:t>
            </a:r>
            <a:r>
              <a:rPr lang="en">
                <a:solidFill>
                  <a:schemeClr val="dk1"/>
                </a:solidFill>
                <a:latin typeface="Times New Roman"/>
                <a:ea typeface="Times New Roman"/>
                <a:cs typeface="Times New Roman"/>
                <a:sym typeface="Times New Roman"/>
              </a:rPr>
              <a:t> on facility and security for innovation schools, supported by the </a:t>
            </a:r>
            <a:r>
              <a:rPr lang="en" b="1">
                <a:solidFill>
                  <a:schemeClr val="dk1"/>
                </a:solidFill>
                <a:latin typeface="Times New Roman"/>
                <a:ea typeface="Times New Roman"/>
                <a:cs typeface="Times New Roman"/>
                <a:sym typeface="Times New Roman"/>
              </a:rPr>
              <a:t>$410M 2023 referendum</a:t>
            </a:r>
            <a:r>
              <a:rPr lang="en">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Advantages: reduced direct facility costs (often 20–25% in-kind support of reported expenses).</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Constraints: less autonomy over space modifications, reliance on district priorities.</a:t>
            </a:r>
            <a:endParaRPr>
              <a:solidFill>
                <a:schemeClr val="dk1"/>
              </a:solidFill>
              <a:latin typeface="Times New Roman"/>
              <a:ea typeface="Times New Roman"/>
              <a:cs typeface="Times New Roman"/>
              <a:sym typeface="Times New Roman"/>
            </a:endParaRPr>
          </a:p>
          <a:p>
            <a:pPr marL="465887">
              <a:lnSpc>
                <a:spcPct val="115000"/>
              </a:lnSpc>
              <a:buClr>
                <a:schemeClr val="dk1"/>
              </a:buClr>
              <a:buSzPts val="1100"/>
            </a:pPr>
            <a:r>
              <a:rPr lang="en">
                <a:solidFill>
                  <a:schemeClr val="dk1"/>
                </a:solidFill>
                <a:latin typeface="Times New Roman"/>
                <a:ea typeface="Times New Roman"/>
                <a:cs typeface="Times New Roman"/>
                <a:sym typeface="Times New Roman"/>
              </a:rPr>
              <a:t>d.</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Co-Location &amp; Shared Spaces</a:t>
            </a:r>
            <a:endParaRPr b="1">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Some schools share facilities with other charters, IPS, or community organizations.</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Benefits: cost efficiency and community integration.</a:t>
            </a:r>
            <a:endParaRPr>
              <a:solidFill>
                <a:schemeClr val="dk1"/>
              </a:solidFill>
              <a:latin typeface="Times New Roman"/>
              <a:ea typeface="Times New Roman"/>
              <a:cs typeface="Times New Roman"/>
              <a:sym typeface="Times New Roman"/>
            </a:endParaRPr>
          </a:p>
          <a:p>
            <a:pPr marL="698830">
              <a:lnSpc>
                <a:spcPct val="115000"/>
              </a:lnSpc>
              <a:buClr>
                <a:schemeClr val="dk1"/>
              </a:buClr>
              <a:buSzPts val="1100"/>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Risks: scheduling conflicts, limited autonomy, potential displacement if district priorities shift.</a:t>
            </a:r>
            <a:endParaRPr>
              <a:solidFill>
                <a:schemeClr val="dk1"/>
              </a:solidFill>
              <a:latin typeface="Times New Roman"/>
              <a:ea typeface="Times New Roman"/>
              <a:cs typeface="Times New Roman"/>
              <a:sym typeface="Times New Roman"/>
            </a:endParaRPr>
          </a:p>
          <a:p>
            <a:pPr>
              <a:spcBef>
                <a:spcPts val="815"/>
              </a:spcBef>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65357c2d3_0_7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765357c2d3_0_7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765357c2d3_0_7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765357c2d3_0_7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65357c2d3_0_7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765357c2d3_0_7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pPr>
            <a:r>
              <a:rPr lang="en" b="1">
                <a:solidFill>
                  <a:schemeClr val="dk1"/>
                </a:solidFill>
                <a:latin typeface="Times New Roman"/>
                <a:ea typeface="Times New Roman"/>
                <a:cs typeface="Times New Roman"/>
                <a:sym typeface="Times New Roman"/>
              </a:rPr>
              <a:t>Facility Contexts</a:t>
            </a:r>
            <a:endParaRPr b="1">
              <a:solidFill>
                <a:schemeClr val="dk1"/>
              </a:solidFill>
              <a:latin typeface="Times New Roman"/>
              <a:ea typeface="Times New Roman"/>
              <a:cs typeface="Times New Roman"/>
              <a:sym typeface="Times New Roman"/>
            </a:endParaRPr>
          </a:p>
          <a:p>
            <a:pPr marL="465887">
              <a:lnSpc>
                <a:spcPct val="115000"/>
              </a:lnSpc>
              <a:spcBef>
                <a:spcPts val="815"/>
              </a:spcBef>
            </a:pPr>
            <a:r>
              <a:rPr lang="en" b="1">
                <a:solidFill>
                  <a:schemeClr val="dk1"/>
                </a:solidFill>
                <a:latin typeface="Times New Roman"/>
                <a:ea typeface="Times New Roman"/>
                <a:cs typeface="Times New Roman"/>
                <a:sym typeface="Times New Roman"/>
              </a:rPr>
              <a:t>a.</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Charter Network-Owned Facilities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8 Innovation charters and 15 independent charters own their buildings.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Advantages: stability, ability to modify space, build equity.</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Challenges: high upfront costs, full responsibility for maintenance, limited access to low-interest financing.</a:t>
            </a:r>
            <a:r>
              <a:rPr lang="en" b="1">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marL="465887">
              <a:lnSpc>
                <a:spcPct val="115000"/>
              </a:lnSpc>
            </a:pPr>
            <a:r>
              <a:rPr lang="en" b="1">
                <a:solidFill>
                  <a:schemeClr val="dk1"/>
                </a:solidFill>
                <a:latin typeface="Times New Roman"/>
                <a:ea typeface="Times New Roman"/>
                <a:cs typeface="Times New Roman"/>
                <a:sym typeface="Times New Roman"/>
              </a:rPr>
              <a:t>b.</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Lease Arrangements (Independent &amp; Some Innovation Charters)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Common for new or smaller schools. Offers flexibility but carries higher long-term costs and less stability.</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Examples: ACE Preparatory Academy (leased, capacity 420, enrollment 131) or Purdue Polytechnic HS Englwood (leased, 465 capacity, 600 enrollment—over-enrolled).</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Lease obligations can be significant: e.g., ACE Prep carried </a:t>
            </a:r>
            <a:r>
              <a:rPr lang="en" b="1">
                <a:solidFill>
                  <a:schemeClr val="dk1"/>
                </a:solidFill>
                <a:latin typeface="Times New Roman"/>
                <a:ea typeface="Times New Roman"/>
                <a:cs typeface="Times New Roman"/>
                <a:sym typeface="Times New Roman"/>
              </a:rPr>
              <a:t>$3.2M remaining lease obligation</a:t>
            </a:r>
            <a:r>
              <a:rPr lang="en">
                <a:solidFill>
                  <a:schemeClr val="dk1"/>
                </a:solidFill>
                <a:latin typeface="Times New Roman"/>
                <a:ea typeface="Times New Roman"/>
                <a:cs typeface="Times New Roman"/>
                <a:sym typeface="Times New Roman"/>
              </a:rPr>
              <a:t> as of 2023–24.</a:t>
            </a:r>
            <a:endParaRPr>
              <a:solidFill>
                <a:schemeClr val="dk1"/>
              </a:solidFill>
              <a:latin typeface="Times New Roman"/>
              <a:ea typeface="Times New Roman"/>
              <a:cs typeface="Times New Roman"/>
              <a:sym typeface="Times New Roman"/>
            </a:endParaRPr>
          </a:p>
          <a:p>
            <a:pPr marL="465887">
              <a:lnSpc>
                <a:spcPct val="115000"/>
              </a:lnSpc>
            </a:pPr>
            <a:r>
              <a:rPr lang="en">
                <a:solidFill>
                  <a:schemeClr val="dk1"/>
                </a:solidFill>
                <a:latin typeface="Times New Roman"/>
                <a:ea typeface="Times New Roman"/>
                <a:cs typeface="Times New Roman"/>
                <a:sym typeface="Times New Roman"/>
              </a:rPr>
              <a:t>c.</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IPS-Owned Buildings (Innovation Network Charter Schools)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Roughly </a:t>
            </a:r>
            <a:r>
              <a:rPr lang="en" b="1">
                <a:solidFill>
                  <a:schemeClr val="dk1"/>
                </a:solidFill>
                <a:latin typeface="Times New Roman"/>
                <a:ea typeface="Times New Roman"/>
                <a:cs typeface="Times New Roman"/>
                <a:sym typeface="Times New Roman"/>
              </a:rPr>
              <a:t>67% of Innovation Network charter students (7,400 students)</a:t>
            </a:r>
            <a:r>
              <a:rPr lang="en">
                <a:solidFill>
                  <a:schemeClr val="dk1"/>
                </a:solidFill>
                <a:latin typeface="Times New Roman"/>
                <a:ea typeface="Times New Roman"/>
                <a:cs typeface="Times New Roman"/>
                <a:sym typeface="Times New Roman"/>
              </a:rPr>
              <a:t> are in IPS-owned facilities.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More than half also use IPS-provided transportation, custodial, and security services. IPS says they spent </a:t>
            </a:r>
            <a:r>
              <a:rPr lang="en" b="1">
                <a:solidFill>
                  <a:schemeClr val="dk1"/>
                </a:solidFill>
                <a:latin typeface="Times New Roman"/>
                <a:ea typeface="Times New Roman"/>
                <a:cs typeface="Times New Roman"/>
                <a:sym typeface="Times New Roman"/>
              </a:rPr>
              <a:t>$38 million in 2023–24</a:t>
            </a:r>
            <a:r>
              <a:rPr lang="en">
                <a:solidFill>
                  <a:schemeClr val="dk1"/>
                </a:solidFill>
                <a:latin typeface="Times New Roman"/>
                <a:ea typeface="Times New Roman"/>
                <a:cs typeface="Times New Roman"/>
                <a:sym typeface="Times New Roman"/>
              </a:rPr>
              <a:t> on facility and security for innovation schools, supported by the </a:t>
            </a:r>
            <a:r>
              <a:rPr lang="en" b="1">
                <a:solidFill>
                  <a:schemeClr val="dk1"/>
                </a:solidFill>
                <a:latin typeface="Times New Roman"/>
                <a:ea typeface="Times New Roman"/>
                <a:cs typeface="Times New Roman"/>
                <a:sym typeface="Times New Roman"/>
              </a:rPr>
              <a:t>$410M 2023 referendum</a:t>
            </a:r>
            <a:r>
              <a:rPr lang="en">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Advantages: reduced direct facility costs (often 20–25% in-kind support of reported expenses).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Constraints: less autonomy over space modifications, reliance on district priorities.</a:t>
            </a:r>
            <a:endParaRPr>
              <a:solidFill>
                <a:schemeClr val="dk1"/>
              </a:solidFill>
              <a:latin typeface="Times New Roman"/>
              <a:ea typeface="Times New Roman"/>
              <a:cs typeface="Times New Roman"/>
              <a:sym typeface="Times New Roman"/>
            </a:endParaRPr>
          </a:p>
          <a:p>
            <a:pPr marL="465887">
              <a:lnSpc>
                <a:spcPct val="115000"/>
              </a:lnSpc>
            </a:pPr>
            <a:r>
              <a:rPr lang="en">
                <a:solidFill>
                  <a:schemeClr val="dk1"/>
                </a:solidFill>
                <a:latin typeface="Times New Roman"/>
                <a:ea typeface="Times New Roman"/>
                <a:cs typeface="Times New Roman"/>
                <a:sym typeface="Times New Roman"/>
              </a:rPr>
              <a:t>d.</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Co-Location &amp; Shared Spaces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Some schools share facilities with other charters, IPS, or community organizations.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Benefits: cost efficiency and community integration.</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Risks: scheduling conflicts, limited autonomy, potential displacement if district priorities shift.</a:t>
            </a:r>
            <a:endParaRPr>
              <a:solidFill>
                <a:schemeClr val="dk1"/>
              </a:solidFill>
              <a:latin typeface="Times New Roman"/>
              <a:ea typeface="Times New Roman"/>
              <a:cs typeface="Times New Roman"/>
              <a:sym typeface="Times New Roman"/>
            </a:endParaRPr>
          </a:p>
          <a:p>
            <a:pPr>
              <a:spcBef>
                <a:spcPts val="815"/>
              </a:spcBef>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0C53DA3-62C9-5DFC-6302-E89033745832}"/>
            </a:ext>
          </a:extLst>
        </p:cNvPr>
        <p:cNvGrpSpPr/>
        <p:nvPr/>
      </p:nvGrpSpPr>
      <p:grpSpPr>
        <a:xfrm>
          <a:off x="0" y="0"/>
          <a:ext cx="0" cy="0"/>
          <a:chOff x="0" y="0"/>
          <a:chExt cx="0" cy="0"/>
        </a:xfrm>
      </p:grpSpPr>
      <p:sp>
        <p:nvSpPr>
          <p:cNvPr id="103" name="Google Shape;103;g3765357c2d3_0_759:notes">
            <a:extLst>
              <a:ext uri="{FF2B5EF4-FFF2-40B4-BE49-F238E27FC236}">
                <a16:creationId xmlns:a16="http://schemas.microsoft.com/office/drawing/2014/main" id="{EA782437-5F0B-CAFC-3681-40AE9E1EB347}"/>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765357c2d3_0_759:notes">
            <a:extLst>
              <a:ext uri="{FF2B5EF4-FFF2-40B4-BE49-F238E27FC236}">
                <a16:creationId xmlns:a16="http://schemas.microsoft.com/office/drawing/2014/main" id="{460AAC57-E4C1-3FA3-5248-61EDE4A41921}"/>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nSpc>
                <a:spcPct val="115000"/>
              </a:lnSpc>
            </a:pPr>
            <a:r>
              <a:rPr lang="en" b="1">
                <a:solidFill>
                  <a:schemeClr val="dk1"/>
                </a:solidFill>
                <a:latin typeface="Times New Roman"/>
                <a:ea typeface="Times New Roman"/>
                <a:cs typeface="Times New Roman"/>
                <a:sym typeface="Times New Roman"/>
              </a:rPr>
              <a:t>Facility Contexts</a:t>
            </a:r>
            <a:endParaRPr b="1">
              <a:solidFill>
                <a:schemeClr val="dk1"/>
              </a:solidFill>
              <a:latin typeface="Times New Roman"/>
              <a:ea typeface="Times New Roman"/>
              <a:cs typeface="Times New Roman"/>
              <a:sym typeface="Times New Roman"/>
            </a:endParaRPr>
          </a:p>
          <a:p>
            <a:pPr marL="465887">
              <a:lnSpc>
                <a:spcPct val="115000"/>
              </a:lnSpc>
              <a:spcBef>
                <a:spcPts val="815"/>
              </a:spcBef>
            </a:pPr>
            <a:r>
              <a:rPr lang="en" b="1">
                <a:solidFill>
                  <a:schemeClr val="dk1"/>
                </a:solidFill>
                <a:latin typeface="Times New Roman"/>
                <a:ea typeface="Times New Roman"/>
                <a:cs typeface="Times New Roman"/>
                <a:sym typeface="Times New Roman"/>
              </a:rPr>
              <a:t>a.</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Charter Network-Owned Facilities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8 Innovation charters and 15 independent charters own their buildings.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Advantages: stability, ability to modify space, build equity.</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Challenges: high upfront costs, full responsibility for maintenance, limited access to low-interest financing.</a:t>
            </a:r>
            <a:r>
              <a:rPr lang="en" b="1">
                <a:solidFill>
                  <a:schemeClr val="dk1"/>
                </a:solidFill>
                <a:latin typeface="Times New Roman"/>
                <a:ea typeface="Times New Roman"/>
                <a:cs typeface="Times New Roman"/>
                <a:sym typeface="Times New Roman"/>
              </a:rPr>
              <a:t> </a:t>
            </a:r>
            <a:endParaRPr b="1">
              <a:solidFill>
                <a:schemeClr val="dk1"/>
              </a:solidFill>
              <a:latin typeface="Times New Roman"/>
              <a:ea typeface="Times New Roman"/>
              <a:cs typeface="Times New Roman"/>
              <a:sym typeface="Times New Roman"/>
            </a:endParaRPr>
          </a:p>
          <a:p>
            <a:pPr marL="465887">
              <a:lnSpc>
                <a:spcPct val="115000"/>
              </a:lnSpc>
            </a:pPr>
            <a:r>
              <a:rPr lang="en" b="1">
                <a:solidFill>
                  <a:schemeClr val="dk1"/>
                </a:solidFill>
                <a:latin typeface="Times New Roman"/>
                <a:ea typeface="Times New Roman"/>
                <a:cs typeface="Times New Roman"/>
                <a:sym typeface="Times New Roman"/>
              </a:rPr>
              <a:t>b.</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Lease Arrangements (Independent &amp; Some Innovation Charters)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Common for new or smaller schools. Offers flexibility but carries higher long-term costs and less stability.</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Examples: ACE Preparatory Academy (leased, capacity 420, enrollment 131) or Purdue Polytechnic HS Englwood (leased, 465 capacity, 600 enrollment—over-enrolled).</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Lease obligations can be significant: e.g., ACE Prep carried </a:t>
            </a:r>
            <a:r>
              <a:rPr lang="en" b="1">
                <a:solidFill>
                  <a:schemeClr val="dk1"/>
                </a:solidFill>
                <a:latin typeface="Times New Roman"/>
                <a:ea typeface="Times New Roman"/>
                <a:cs typeface="Times New Roman"/>
                <a:sym typeface="Times New Roman"/>
              </a:rPr>
              <a:t>$3.2M remaining lease obligation</a:t>
            </a:r>
            <a:r>
              <a:rPr lang="en">
                <a:solidFill>
                  <a:schemeClr val="dk1"/>
                </a:solidFill>
                <a:latin typeface="Times New Roman"/>
                <a:ea typeface="Times New Roman"/>
                <a:cs typeface="Times New Roman"/>
                <a:sym typeface="Times New Roman"/>
              </a:rPr>
              <a:t> as of 2023–24.</a:t>
            </a:r>
            <a:endParaRPr>
              <a:solidFill>
                <a:schemeClr val="dk1"/>
              </a:solidFill>
              <a:latin typeface="Times New Roman"/>
              <a:ea typeface="Times New Roman"/>
              <a:cs typeface="Times New Roman"/>
              <a:sym typeface="Times New Roman"/>
            </a:endParaRPr>
          </a:p>
          <a:p>
            <a:pPr marL="465887">
              <a:lnSpc>
                <a:spcPct val="115000"/>
              </a:lnSpc>
            </a:pPr>
            <a:r>
              <a:rPr lang="en">
                <a:solidFill>
                  <a:schemeClr val="dk1"/>
                </a:solidFill>
                <a:latin typeface="Times New Roman"/>
                <a:ea typeface="Times New Roman"/>
                <a:cs typeface="Times New Roman"/>
                <a:sym typeface="Times New Roman"/>
              </a:rPr>
              <a:t>c.</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IPS-Owned Buildings (Innovation Network Charter Schools)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Roughly </a:t>
            </a:r>
            <a:r>
              <a:rPr lang="en" b="1">
                <a:solidFill>
                  <a:schemeClr val="dk1"/>
                </a:solidFill>
                <a:latin typeface="Times New Roman"/>
                <a:ea typeface="Times New Roman"/>
                <a:cs typeface="Times New Roman"/>
                <a:sym typeface="Times New Roman"/>
              </a:rPr>
              <a:t>67% of Innovation Network charter students (7,400 students)</a:t>
            </a:r>
            <a:r>
              <a:rPr lang="en">
                <a:solidFill>
                  <a:schemeClr val="dk1"/>
                </a:solidFill>
                <a:latin typeface="Times New Roman"/>
                <a:ea typeface="Times New Roman"/>
                <a:cs typeface="Times New Roman"/>
                <a:sym typeface="Times New Roman"/>
              </a:rPr>
              <a:t> are in IPS-owned facilities.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More than half also use IPS-provided transportation, custodial, and security services. IPS says they spent </a:t>
            </a:r>
            <a:r>
              <a:rPr lang="en" b="1">
                <a:solidFill>
                  <a:schemeClr val="dk1"/>
                </a:solidFill>
                <a:latin typeface="Times New Roman"/>
                <a:ea typeface="Times New Roman"/>
                <a:cs typeface="Times New Roman"/>
                <a:sym typeface="Times New Roman"/>
              </a:rPr>
              <a:t>$38 million in 2023–24</a:t>
            </a:r>
            <a:r>
              <a:rPr lang="en">
                <a:solidFill>
                  <a:schemeClr val="dk1"/>
                </a:solidFill>
                <a:latin typeface="Times New Roman"/>
                <a:ea typeface="Times New Roman"/>
                <a:cs typeface="Times New Roman"/>
                <a:sym typeface="Times New Roman"/>
              </a:rPr>
              <a:t> on facility and security for innovation schools, supported by the </a:t>
            </a:r>
            <a:r>
              <a:rPr lang="en" b="1">
                <a:solidFill>
                  <a:schemeClr val="dk1"/>
                </a:solidFill>
                <a:latin typeface="Times New Roman"/>
                <a:ea typeface="Times New Roman"/>
                <a:cs typeface="Times New Roman"/>
                <a:sym typeface="Times New Roman"/>
              </a:rPr>
              <a:t>$410M 2023 referendum</a:t>
            </a:r>
            <a:r>
              <a:rPr lang="en">
                <a:solidFill>
                  <a:schemeClr val="dk1"/>
                </a:solidFill>
                <a:latin typeface="Times New Roman"/>
                <a:ea typeface="Times New Roman"/>
                <a:cs typeface="Times New Roman"/>
                <a:sym typeface="Times New Roman"/>
              </a:rPr>
              <a:t>.</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Advantages: reduced direct facility costs (often 20–25% in-kind support of reported expenses).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Constraints: less autonomy over space modifications, reliance on district priorities.</a:t>
            </a:r>
            <a:endParaRPr>
              <a:solidFill>
                <a:schemeClr val="dk1"/>
              </a:solidFill>
              <a:latin typeface="Times New Roman"/>
              <a:ea typeface="Times New Roman"/>
              <a:cs typeface="Times New Roman"/>
              <a:sym typeface="Times New Roman"/>
            </a:endParaRPr>
          </a:p>
          <a:p>
            <a:pPr marL="465887">
              <a:lnSpc>
                <a:spcPct val="115000"/>
              </a:lnSpc>
            </a:pPr>
            <a:r>
              <a:rPr lang="en">
                <a:solidFill>
                  <a:schemeClr val="dk1"/>
                </a:solidFill>
                <a:latin typeface="Times New Roman"/>
                <a:ea typeface="Times New Roman"/>
                <a:cs typeface="Times New Roman"/>
                <a:sym typeface="Times New Roman"/>
              </a:rPr>
              <a:t>d.</a:t>
            </a:r>
            <a:r>
              <a:rPr lang="en" sz="700">
                <a:solidFill>
                  <a:schemeClr val="dk1"/>
                </a:solidFill>
                <a:latin typeface="Times New Roman"/>
                <a:ea typeface="Times New Roman"/>
                <a:cs typeface="Times New Roman"/>
                <a:sym typeface="Times New Roman"/>
              </a:rPr>
              <a:t> 	</a:t>
            </a:r>
            <a:r>
              <a:rPr lang="en" b="1">
                <a:solidFill>
                  <a:schemeClr val="dk1"/>
                </a:solidFill>
                <a:latin typeface="Times New Roman"/>
                <a:ea typeface="Times New Roman"/>
                <a:cs typeface="Times New Roman"/>
                <a:sym typeface="Times New Roman"/>
              </a:rPr>
              <a:t>Co-Location &amp; Shared Spaces</a:t>
            </a:r>
            <a:endParaRPr b="1">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Some schools share facilities with other charters, IPS, or community organizations.</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Benefits: cost efficiency and community integration.</a:t>
            </a:r>
            <a:endParaRPr>
              <a:solidFill>
                <a:schemeClr val="dk1"/>
              </a:solidFill>
              <a:latin typeface="Times New Roman"/>
              <a:ea typeface="Times New Roman"/>
              <a:cs typeface="Times New Roman"/>
              <a:sym typeface="Times New Roman"/>
            </a:endParaRPr>
          </a:p>
          <a:p>
            <a:pPr marL="698830">
              <a:lnSpc>
                <a:spcPct val="115000"/>
              </a:lnSpc>
            </a:pPr>
            <a:r>
              <a:rPr lang="en">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Risks: scheduling conflicts, limited autonomy, potential displacement if district priorities shift.</a:t>
            </a:r>
            <a:endParaRPr>
              <a:solidFill>
                <a:schemeClr val="dk1"/>
              </a:solidFill>
              <a:latin typeface="Times New Roman"/>
              <a:ea typeface="Times New Roman"/>
              <a:cs typeface="Times New Roman"/>
              <a:sym typeface="Times New Roman"/>
            </a:endParaRPr>
          </a:p>
          <a:p>
            <a:pPr>
              <a:spcBef>
                <a:spcPts val="815"/>
              </a:spcBef>
            </a:pPr>
            <a:endParaRPr/>
          </a:p>
        </p:txBody>
      </p:sp>
    </p:spTree>
    <p:extLst>
      <p:ext uri="{BB962C8B-B14F-4D97-AF65-F5344CB8AC3E}">
        <p14:creationId xmlns:p14="http://schemas.microsoft.com/office/powerpoint/2010/main" val="3245395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765357c2d3_0_7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765357c2d3_0_7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8939253F-A9E1-0F72-64AB-CF6B31FFA46B}"/>
            </a:ext>
          </a:extLst>
        </p:cNvPr>
        <p:cNvGrpSpPr/>
        <p:nvPr/>
      </p:nvGrpSpPr>
      <p:grpSpPr>
        <a:xfrm>
          <a:off x="0" y="0"/>
          <a:ext cx="0" cy="0"/>
          <a:chOff x="0" y="0"/>
          <a:chExt cx="0" cy="0"/>
        </a:xfrm>
      </p:grpSpPr>
      <p:sp>
        <p:nvSpPr>
          <p:cNvPr id="96" name="Google Shape;96;p3:notes">
            <a:extLst>
              <a:ext uri="{FF2B5EF4-FFF2-40B4-BE49-F238E27FC236}">
                <a16:creationId xmlns:a16="http://schemas.microsoft.com/office/drawing/2014/main" id="{73B42A46-E3B9-3134-2D28-31BCBDD94644}"/>
              </a:ext>
            </a:extLst>
          </p:cNvPr>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Mayor Hogsett opens meeting, notes Barato Britt’s excused absence</a:t>
            </a:r>
          </a:p>
          <a:p>
            <a:r>
              <a:rPr lang="en-US"/>
              <a:t>Introduces Eddie Rangel (</a:t>
            </a:r>
            <a:r>
              <a:rPr lang="en-US" err="1"/>
              <a:t>rahng</a:t>
            </a:r>
            <a:r>
              <a:rPr lang="en-US"/>
              <a:t>-HELL), host at Adelante Schools</a:t>
            </a:r>
          </a:p>
          <a:p>
            <a:r>
              <a:rPr lang="en-US"/>
              <a:t>Emphasizes upcoming deep dive into facilities and adjusted public comment timing</a:t>
            </a:r>
          </a:p>
          <a:p>
            <a:endParaRPr lang="en-US"/>
          </a:p>
          <a:p>
            <a:r>
              <a:rPr lang="en-US"/>
              <a:t>Remarks from Eddie Rangel (</a:t>
            </a:r>
            <a:r>
              <a:rPr lang="en-US" err="1"/>
              <a:t>rahng</a:t>
            </a:r>
            <a:r>
              <a:rPr lang="en-US"/>
              <a:t>-HELL), Adelante Schools</a:t>
            </a:r>
          </a:p>
          <a:p>
            <a:r>
              <a:rPr lang="en-US"/>
              <a:t>(Up to 5 minutes about the school and its community)</a:t>
            </a:r>
          </a:p>
          <a:p>
            <a:endParaRPr lang="en-US"/>
          </a:p>
        </p:txBody>
      </p:sp>
      <p:sp>
        <p:nvSpPr>
          <p:cNvPr id="97" name="Google Shape;97;p3:notes">
            <a:extLst>
              <a:ext uri="{FF2B5EF4-FFF2-40B4-BE49-F238E27FC236}">
                <a16:creationId xmlns:a16="http://schemas.microsoft.com/office/drawing/2014/main" id="{9272B226-04C2-DCD9-C26F-21C0981366AB}"/>
              </a:ext>
            </a:extLst>
          </p:cNvPr>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444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4C44F9DE-821F-084A-AF5B-55529BFDDBD2}"/>
            </a:ext>
          </a:extLst>
        </p:cNvPr>
        <p:cNvGrpSpPr/>
        <p:nvPr/>
      </p:nvGrpSpPr>
      <p:grpSpPr>
        <a:xfrm>
          <a:off x="0" y="0"/>
          <a:ext cx="0" cy="0"/>
          <a:chOff x="0" y="0"/>
          <a:chExt cx="0" cy="0"/>
        </a:xfrm>
      </p:grpSpPr>
      <p:sp>
        <p:nvSpPr>
          <p:cNvPr id="96" name="Google Shape;96;p3:notes">
            <a:extLst>
              <a:ext uri="{FF2B5EF4-FFF2-40B4-BE49-F238E27FC236}">
                <a16:creationId xmlns:a16="http://schemas.microsoft.com/office/drawing/2014/main" id="{161EA95E-4362-A380-C38D-7F1D38BA0ECF}"/>
              </a:ext>
            </a:extLst>
          </p:cNvPr>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Discussion and questions with Charter presenters</a:t>
            </a:r>
          </a:p>
          <a:p>
            <a:r>
              <a:rPr lang="en-US"/>
              <a:t>Total time: ~15 minutes</a:t>
            </a:r>
          </a:p>
        </p:txBody>
      </p:sp>
      <p:sp>
        <p:nvSpPr>
          <p:cNvPr id="97" name="Google Shape;97;p3:notes">
            <a:extLst>
              <a:ext uri="{FF2B5EF4-FFF2-40B4-BE49-F238E27FC236}">
                <a16:creationId xmlns:a16="http://schemas.microsoft.com/office/drawing/2014/main" id="{E72E7E7D-CD76-F4DB-45A9-5878711F92EE}"/>
              </a:ext>
            </a:extLst>
          </p:cNvPr>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885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74CA3A6D-ECDB-8A38-9507-C2E3EDF14E55}"/>
            </a:ext>
          </a:extLst>
        </p:cNvPr>
        <p:cNvGrpSpPr/>
        <p:nvPr/>
      </p:nvGrpSpPr>
      <p:grpSpPr>
        <a:xfrm>
          <a:off x="0" y="0"/>
          <a:ext cx="0" cy="0"/>
          <a:chOff x="0" y="0"/>
          <a:chExt cx="0" cy="0"/>
        </a:xfrm>
      </p:grpSpPr>
      <p:sp>
        <p:nvSpPr>
          <p:cNvPr id="96" name="Google Shape;96;p3:notes">
            <a:extLst>
              <a:ext uri="{FF2B5EF4-FFF2-40B4-BE49-F238E27FC236}">
                <a16:creationId xmlns:a16="http://schemas.microsoft.com/office/drawing/2014/main" id="{94C53CCA-2C2F-D968-D0DF-5FDDB87CA5BD}"/>
              </a:ext>
            </a:extLst>
          </p:cNvPr>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Superintendent Johnson introduces IPS presenter</a:t>
            </a:r>
          </a:p>
          <a:p>
            <a:r>
              <a:rPr lang="en-US"/>
              <a:t>Presentation covers IPS facility data and strategy (~25 minutes)</a:t>
            </a:r>
          </a:p>
        </p:txBody>
      </p:sp>
      <p:sp>
        <p:nvSpPr>
          <p:cNvPr id="97" name="Google Shape;97;p3:notes">
            <a:extLst>
              <a:ext uri="{FF2B5EF4-FFF2-40B4-BE49-F238E27FC236}">
                <a16:creationId xmlns:a16="http://schemas.microsoft.com/office/drawing/2014/main" id="{44A2D15D-07B9-8BE0-7F6B-C9B421B8B87F}"/>
              </a:ext>
            </a:extLst>
          </p:cNvPr>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083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6F98B3E8-0B98-E12E-82E0-5037D91B01E3}"/>
            </a:ext>
          </a:extLst>
        </p:cNvPr>
        <p:cNvGrpSpPr/>
        <p:nvPr/>
      </p:nvGrpSpPr>
      <p:grpSpPr>
        <a:xfrm>
          <a:off x="0" y="0"/>
          <a:ext cx="0" cy="0"/>
          <a:chOff x="0" y="0"/>
          <a:chExt cx="0" cy="0"/>
        </a:xfrm>
      </p:grpSpPr>
      <p:sp>
        <p:nvSpPr>
          <p:cNvPr id="96" name="Google Shape;96;p3:notes">
            <a:extLst>
              <a:ext uri="{FF2B5EF4-FFF2-40B4-BE49-F238E27FC236}">
                <a16:creationId xmlns:a16="http://schemas.microsoft.com/office/drawing/2014/main" id="{92E58B68-617A-FFE8-20CB-99F5E9447C83}"/>
              </a:ext>
            </a:extLst>
          </p:cNvPr>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Discussion and questions with IPS presenters</a:t>
            </a:r>
          </a:p>
          <a:p>
            <a:r>
              <a:rPr lang="en-US"/>
              <a:t>Total time: ~15 minutes</a:t>
            </a:r>
          </a:p>
        </p:txBody>
      </p:sp>
      <p:sp>
        <p:nvSpPr>
          <p:cNvPr id="97" name="Google Shape;97;p3:notes">
            <a:extLst>
              <a:ext uri="{FF2B5EF4-FFF2-40B4-BE49-F238E27FC236}">
                <a16:creationId xmlns:a16="http://schemas.microsoft.com/office/drawing/2014/main" id="{4379FE68-9E95-DBFF-C9F1-E7E24AAFA925}"/>
              </a:ext>
            </a:extLst>
          </p:cNvPr>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668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1: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Shaina</a:t>
            </a:r>
          </a:p>
        </p:txBody>
      </p:sp>
      <p:sp>
        <p:nvSpPr>
          <p:cNvPr id="245" name="Google Shape;245;p3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0: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Shaina</a:t>
            </a:r>
          </a:p>
        </p:txBody>
      </p:sp>
      <p:sp>
        <p:nvSpPr>
          <p:cNvPr id="239" name="Google Shape;239;p30: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9: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MJH</a:t>
            </a:r>
          </a:p>
        </p:txBody>
      </p:sp>
      <p:sp>
        <p:nvSpPr>
          <p:cNvPr id="232" name="Google Shape;232;p29: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MJH</a:t>
            </a:r>
          </a:p>
        </p:txBody>
      </p:sp>
      <p:sp>
        <p:nvSpPr>
          <p:cNvPr id="258" name="Google Shape;258;p33: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1701304D-3933-F995-FC46-1F537E060347}"/>
            </a:ext>
          </a:extLst>
        </p:cNvPr>
        <p:cNvGrpSpPr/>
        <p:nvPr/>
      </p:nvGrpSpPr>
      <p:grpSpPr>
        <a:xfrm>
          <a:off x="0" y="0"/>
          <a:ext cx="0" cy="0"/>
          <a:chOff x="0" y="0"/>
          <a:chExt cx="0" cy="0"/>
        </a:xfrm>
      </p:grpSpPr>
      <p:sp>
        <p:nvSpPr>
          <p:cNvPr id="96" name="Google Shape;96;p3:notes">
            <a:extLst>
              <a:ext uri="{FF2B5EF4-FFF2-40B4-BE49-F238E27FC236}">
                <a16:creationId xmlns:a16="http://schemas.microsoft.com/office/drawing/2014/main" id="{F9F7AAD4-C467-AB51-7914-DB0A0D16176E}"/>
              </a:ext>
            </a:extLst>
          </p:cNvPr>
          <p:cNvSpPr txBox="1">
            <a:spLocks noGrp="1"/>
          </p:cNvSpPr>
          <p:nvPr>
            <p:ph type="body" idx="1"/>
          </p:nvPr>
        </p:nvSpPr>
        <p:spPr>
          <a:xfrm>
            <a:off x="716619" y="4548457"/>
            <a:ext cx="5732949" cy="3721466"/>
          </a:xfrm>
          <a:prstGeom prst="rect">
            <a:avLst/>
          </a:prstGeom>
        </p:spPr>
        <p:txBody>
          <a:bodyPr spcFirstLastPara="1" wrap="square" lIns="94932" tIns="47453" rIns="94932" bIns="47453" anchor="t" anchorCtr="0">
            <a:noAutofit/>
          </a:bodyPr>
          <a:lstStyle/>
          <a:p>
            <a:r>
              <a:rPr lang="en-US"/>
              <a:t>Presenter 1: by Dr. Keeanna Warren (Purdue Polytechnic High Schools)</a:t>
            </a:r>
          </a:p>
          <a:p>
            <a:r>
              <a:rPr lang="en-US"/>
              <a:t>Presenter 2: Andy Seibert (</a:t>
            </a:r>
            <a:r>
              <a:rPr lang="en-US" err="1"/>
              <a:t>TogetherEd</a:t>
            </a:r>
            <a:r>
              <a:rPr lang="en-US"/>
              <a:t>)</a:t>
            </a:r>
          </a:p>
          <a:p>
            <a:r>
              <a:rPr lang="en-US"/>
              <a:t>Total time: ~25 minutes</a:t>
            </a:r>
          </a:p>
        </p:txBody>
      </p:sp>
      <p:sp>
        <p:nvSpPr>
          <p:cNvPr id="97" name="Google Shape;97;p3:notes">
            <a:extLst>
              <a:ext uri="{FF2B5EF4-FFF2-40B4-BE49-F238E27FC236}">
                <a16:creationId xmlns:a16="http://schemas.microsoft.com/office/drawing/2014/main" id="{C1251998-01B7-2C82-6216-4C684444A7E1}"/>
              </a:ext>
            </a:extLst>
          </p:cNvPr>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10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6f8d438c14_0_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36f8d438c14_0_28: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endParaRPr/>
          </a:p>
        </p:txBody>
      </p:sp>
      <p:sp>
        <p:nvSpPr>
          <p:cNvPr id="493" name="Google Shape;493;g36f8d438c14_0_28: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6f8d438c14_0_10: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500" name="Google Shape;500;g36f8d438c14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7863404fb9_0_1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37863404fb9_0_112: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marL="465887" indent="-304121">
              <a:lnSpc>
                <a:spcPct val="115000"/>
              </a:lnSpc>
              <a:spcBef>
                <a:spcPts val="1223"/>
              </a:spcBef>
              <a:buClr>
                <a:schemeClr val="dk1"/>
              </a:buClr>
              <a:buSzPts val="1100"/>
              <a:buChar char="●"/>
            </a:pPr>
            <a:r>
              <a:rPr lang="en-US" sz="1100">
                <a:latin typeface="Arial"/>
                <a:ea typeface="Arial"/>
                <a:cs typeface="Arial"/>
                <a:sym typeface="Arial"/>
              </a:rPr>
              <a:t>We operate three schools, each serving distinct communities.</a:t>
            </a:r>
            <a:endParaRPr sz="1100">
              <a:latin typeface="Arial"/>
              <a:ea typeface="Arial"/>
              <a:cs typeface="Arial"/>
              <a:sym typeface="Arial"/>
            </a:endParaRPr>
          </a:p>
          <a:p>
            <a:pPr marL="465887" indent="-304121">
              <a:lnSpc>
                <a:spcPct val="115000"/>
              </a:lnSpc>
              <a:buClr>
                <a:schemeClr val="dk1"/>
              </a:buClr>
              <a:buSzPts val="1100"/>
              <a:buChar char="●"/>
            </a:pPr>
            <a:r>
              <a:rPr lang="en-US" sz="1100">
                <a:latin typeface="Arial"/>
                <a:ea typeface="Arial"/>
                <a:cs typeface="Arial"/>
                <a:sym typeface="Arial"/>
              </a:rPr>
              <a:t>Our students come from across the region, with diverse backgrounds and needs.</a:t>
            </a:r>
            <a:endParaRPr sz="1100">
              <a:latin typeface="Arial"/>
              <a:ea typeface="Arial"/>
              <a:cs typeface="Arial"/>
              <a:sym typeface="Arial"/>
            </a:endParaRPr>
          </a:p>
          <a:p>
            <a:pPr marL="465887" indent="-304121">
              <a:lnSpc>
                <a:spcPct val="115000"/>
              </a:lnSpc>
              <a:buClr>
                <a:schemeClr val="dk1"/>
              </a:buClr>
              <a:buSzPts val="1100"/>
              <a:buChar char="●"/>
            </a:pPr>
            <a:r>
              <a:rPr lang="en-US" sz="1100">
                <a:latin typeface="Arial"/>
                <a:ea typeface="Arial"/>
                <a:cs typeface="Arial"/>
                <a:sym typeface="Arial"/>
              </a:rPr>
              <a:t>Our focus today is Indianapolis, specifically two campuses that are central to this conversation.</a:t>
            </a:r>
            <a:br>
              <a:rPr lang="en-US" sz="1100">
                <a:latin typeface="Arial"/>
                <a:ea typeface="Arial"/>
                <a:cs typeface="Arial"/>
                <a:sym typeface="Arial"/>
              </a:rPr>
            </a:br>
            <a:endParaRPr/>
          </a:p>
          <a:p>
            <a:pPr>
              <a:spcBef>
                <a:spcPts val="1223"/>
              </a:spcBef>
              <a:buSzPts val="1400"/>
            </a:pPr>
            <a:endParaRPr/>
          </a:p>
        </p:txBody>
      </p:sp>
      <p:sp>
        <p:nvSpPr>
          <p:cNvPr id="509" name="Google Shape;509;g37863404fb9_0_112:notes"/>
          <p:cNvSpPr txBox="1">
            <a:spLocks noGrp="1"/>
          </p:cNvSpPr>
          <p:nvPr>
            <p:ph type="sldNum" idx="12"/>
          </p:nvPr>
        </p:nvSpPr>
        <p:spPr>
          <a:xfrm>
            <a:off x="3970938" y="8829968"/>
            <a:ext cx="3037840" cy="466345"/>
          </a:xfrm>
          <a:prstGeom prst="rect">
            <a:avLst/>
          </a:prstGeom>
          <a:noFill/>
          <a:ln>
            <a:noFill/>
          </a:ln>
        </p:spPr>
        <p:txBody>
          <a:bodyPr spcFirstLastPara="1" wrap="square" lIns="95684" tIns="47817" rIns="95684" bIns="47817" anchor="b" anchorCtr="0">
            <a:noAutofit/>
          </a:bodyPr>
          <a:lstStyle/>
          <a:p>
            <a:pPr>
              <a:buSzPts val="1400"/>
            </a:pPr>
            <a:fld id="{00000000-1234-1234-1234-123412341234}" type="slidenum">
              <a:rPr lang="en-US"/>
              <a:pP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7863404fb9_0_3:notes"/>
          <p:cNvSpPr txBox="1">
            <a:spLocks noGrp="1"/>
          </p:cNvSpPr>
          <p:nvPr>
            <p:ph type="body" idx="1"/>
          </p:nvPr>
        </p:nvSpPr>
        <p:spPr>
          <a:xfrm>
            <a:off x="513478" y="5780535"/>
            <a:ext cx="4107800" cy="4729635"/>
          </a:xfrm>
          <a:prstGeom prst="rect">
            <a:avLst/>
          </a:prstGeom>
          <a:noFill/>
          <a:ln>
            <a:noFill/>
          </a:ln>
        </p:spPr>
        <p:txBody>
          <a:bodyPr spcFirstLastPara="1" wrap="square" lIns="95684" tIns="47817" rIns="95684" bIns="47817" anchor="t" anchorCtr="0">
            <a:noAutofit/>
          </a:bodyPr>
          <a:lstStyle/>
          <a:p>
            <a:pPr>
              <a:lnSpc>
                <a:spcPct val="90000"/>
              </a:lnSpc>
              <a:buSzPts val="1400"/>
            </a:pPr>
            <a:r>
              <a:rPr lang="en-US"/>
              <a:t>Keeanna. Talk about where we are at each school. Share gratitude for the Marketing &amp; Communication support. We are hoping to engage in similar in the spring</a:t>
            </a:r>
            <a:endParaRPr/>
          </a:p>
        </p:txBody>
      </p:sp>
      <p:sp>
        <p:nvSpPr>
          <p:cNvPr id="525" name="Google Shape;525;g37863404fb9_0_3:notes"/>
          <p:cNvSpPr>
            <a:spLocks noGrp="1" noRot="1" noChangeAspect="1"/>
          </p:cNvSpPr>
          <p:nvPr>
            <p:ph type="sldImg" idx="2"/>
          </p:nvPr>
        </p:nvSpPr>
        <p:spPr>
          <a:xfrm>
            <a:off x="-1036638" y="1500188"/>
            <a:ext cx="7208838" cy="4054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7863404fb9_0_249:notes"/>
          <p:cNvSpPr txBox="1">
            <a:spLocks noGrp="1"/>
          </p:cNvSpPr>
          <p:nvPr>
            <p:ph type="body" idx="1"/>
          </p:nvPr>
        </p:nvSpPr>
        <p:spPr>
          <a:xfrm>
            <a:off x="701040" y="4473894"/>
            <a:ext cx="5608320" cy="3660610"/>
          </a:xfrm>
          <a:prstGeom prst="rect">
            <a:avLst/>
          </a:prstGeom>
          <a:noFill/>
          <a:ln>
            <a:noFill/>
          </a:ln>
        </p:spPr>
        <p:txBody>
          <a:bodyPr spcFirstLastPara="1" wrap="square" lIns="95684" tIns="47817" rIns="95684" bIns="47817" anchor="t" anchorCtr="0">
            <a:noAutofit/>
          </a:bodyPr>
          <a:lstStyle/>
          <a:p>
            <a:pPr>
              <a:buSzPts val="1400"/>
            </a:pPr>
            <a:endParaRPr/>
          </a:p>
        </p:txBody>
      </p:sp>
      <p:sp>
        <p:nvSpPr>
          <p:cNvPr id="540" name="Google Shape;540;g37863404fb9_0_2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ED86B4-3AF7-42BD-AF1B-A81669C2284A}" type="datetime1">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D54A0-4236-4E28-84A4-A04C1864B9D4}" type="datetime1">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EA5C5-1971-4947-862B-FA46774E1106}" type="datetime1">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Black">
  <p:cSld name="Title Slide - Black">
    <p:bg>
      <p:bgPr>
        <a:solidFill>
          <a:schemeClr val="dk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467601" y="0"/>
            <a:ext cx="1676399" cy="5143500"/>
          </a:xfrm>
          <a:prstGeom prst="rect">
            <a:avLst/>
          </a:prstGeom>
          <a:noFill/>
          <a:ln>
            <a:noFill/>
          </a:ln>
        </p:spPr>
      </p:pic>
      <p:sp>
        <p:nvSpPr>
          <p:cNvPr id="15" name="Google Shape;15;p2"/>
          <p:cNvSpPr/>
          <p:nvPr/>
        </p:nvSpPr>
        <p:spPr>
          <a:xfrm>
            <a:off x="7466030" y="-7079"/>
            <a:ext cx="1686881" cy="5154112"/>
          </a:xfrm>
          <a:custGeom>
            <a:avLst/>
            <a:gdLst/>
            <a:ahLst/>
            <a:cxnLst/>
            <a:rect l="l" t="t" r="r" b="b"/>
            <a:pathLst>
              <a:path w="2243566" h="6872149" extrusionOk="0">
                <a:moveTo>
                  <a:pt x="1583717" y="0"/>
                </a:moveTo>
                <a:lnTo>
                  <a:pt x="2243566" y="12"/>
                </a:lnTo>
                <a:lnTo>
                  <a:pt x="2234152" y="6872148"/>
                </a:lnTo>
                <a:lnTo>
                  <a:pt x="0" y="6872149"/>
                </a:lnTo>
                <a:lnTo>
                  <a:pt x="1583717" y="0"/>
                </a:lnTo>
                <a:close/>
              </a:path>
            </a:pathLst>
          </a:custGeom>
          <a:solidFill>
            <a:srgbClr val="CFB99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16" name="Google Shape;16;p2"/>
          <p:cNvSpPr txBox="1">
            <a:spLocks noGrp="1"/>
          </p:cNvSpPr>
          <p:nvPr>
            <p:ph type="title"/>
          </p:nvPr>
        </p:nvSpPr>
        <p:spPr>
          <a:xfrm>
            <a:off x="767443" y="1503803"/>
            <a:ext cx="5822550" cy="444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400"/>
              <a:buFont typeface="Arial"/>
              <a:buNone/>
              <a:defRPr sz="405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767443" y="1972004"/>
            <a:ext cx="5822550" cy="337050"/>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lt2"/>
              </a:buClr>
              <a:buSzPts val="2400"/>
              <a:buFont typeface="Arial"/>
              <a:buNone/>
              <a:defRPr sz="1800" b="1" i="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767443" y="2330347"/>
            <a:ext cx="5822550"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2"/>
              </a:buClr>
              <a:buSzPts val="1600"/>
              <a:buFont typeface="Arial"/>
              <a:buNone/>
              <a:defRPr sz="120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4619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311700" y="445025"/>
            <a:ext cx="8520525" cy="572625"/>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238" name="Google Shape;238;p30"/>
          <p:cNvSpPr txBox="1">
            <a:spLocks noGrp="1"/>
          </p:cNvSpPr>
          <p:nvPr>
            <p:ph type="body" idx="1"/>
          </p:nvPr>
        </p:nvSpPr>
        <p:spPr>
          <a:xfrm>
            <a:off x="311700" y="1152475"/>
            <a:ext cx="8520525" cy="3416400"/>
          </a:xfrm>
          <a:prstGeom prst="rect">
            <a:avLst/>
          </a:prstGeom>
          <a:noFill/>
          <a:ln>
            <a:noFill/>
          </a:ln>
        </p:spPr>
        <p:txBody>
          <a:bodyPr spcFirstLastPara="1" wrap="square" lIns="60950" tIns="30475" rIns="60950" bIns="30475" anchor="t" anchorCtr="0">
            <a:noAutofit/>
          </a:bodyPr>
          <a:lstStyle>
            <a:lvl1pPr marL="342900" lvl="0" indent="-271463" algn="l">
              <a:lnSpc>
                <a:spcPct val="100000"/>
              </a:lnSpc>
              <a:spcBef>
                <a:spcPts val="300"/>
              </a:spcBef>
              <a:spcAft>
                <a:spcPts val="0"/>
              </a:spcAft>
              <a:buSzPts val="2100"/>
              <a:buChar char="•"/>
              <a:defRPr/>
            </a:lvl1pPr>
            <a:lvl2pPr marL="685800" lvl="1" indent="-261938" algn="l">
              <a:lnSpc>
                <a:spcPct val="100000"/>
              </a:lnSpc>
              <a:spcBef>
                <a:spcPts val="300"/>
              </a:spcBef>
              <a:spcAft>
                <a:spcPts val="0"/>
              </a:spcAft>
              <a:buSzPts val="1900"/>
              <a:buChar char="–"/>
              <a:defRPr/>
            </a:lvl2pPr>
            <a:lvl3pPr marL="1028700" lvl="2" indent="-247650" algn="l">
              <a:lnSpc>
                <a:spcPct val="100000"/>
              </a:lnSpc>
              <a:spcBef>
                <a:spcPts val="225"/>
              </a:spcBef>
              <a:spcAft>
                <a:spcPts val="0"/>
              </a:spcAft>
              <a:buSzPts val="1600"/>
              <a:buChar char="•"/>
              <a:defRPr/>
            </a:lvl3pPr>
            <a:lvl4pPr marL="1371600" lvl="3" indent="-233363" algn="l">
              <a:lnSpc>
                <a:spcPct val="100000"/>
              </a:lnSpc>
              <a:spcBef>
                <a:spcPts val="225"/>
              </a:spcBef>
              <a:spcAft>
                <a:spcPts val="0"/>
              </a:spcAft>
              <a:buSzPts val="1300"/>
              <a:buChar char="–"/>
              <a:defRPr/>
            </a:lvl4pPr>
            <a:lvl5pPr marL="1714500" lvl="4" indent="-233363" algn="l">
              <a:lnSpc>
                <a:spcPct val="100000"/>
              </a:lnSpc>
              <a:spcBef>
                <a:spcPts val="225"/>
              </a:spcBef>
              <a:spcAft>
                <a:spcPts val="0"/>
              </a:spcAft>
              <a:buSzPts val="1300"/>
              <a:buChar char="»"/>
              <a:defRPr/>
            </a:lvl5pPr>
            <a:lvl6pPr marL="2057400" lvl="5" indent="-233363" algn="l">
              <a:lnSpc>
                <a:spcPct val="100000"/>
              </a:lnSpc>
              <a:spcBef>
                <a:spcPts val="225"/>
              </a:spcBef>
              <a:spcAft>
                <a:spcPts val="0"/>
              </a:spcAft>
              <a:buSzPts val="1300"/>
              <a:buChar char="•"/>
              <a:defRPr/>
            </a:lvl6pPr>
            <a:lvl7pPr marL="2400300" lvl="6" indent="-233363" algn="l">
              <a:lnSpc>
                <a:spcPct val="100000"/>
              </a:lnSpc>
              <a:spcBef>
                <a:spcPts val="225"/>
              </a:spcBef>
              <a:spcAft>
                <a:spcPts val="0"/>
              </a:spcAft>
              <a:buSzPts val="1300"/>
              <a:buChar char="•"/>
              <a:defRPr/>
            </a:lvl7pPr>
            <a:lvl8pPr marL="2743200" lvl="7" indent="-233363" algn="l">
              <a:lnSpc>
                <a:spcPct val="100000"/>
              </a:lnSpc>
              <a:spcBef>
                <a:spcPts val="225"/>
              </a:spcBef>
              <a:spcAft>
                <a:spcPts val="0"/>
              </a:spcAft>
              <a:buSzPts val="1300"/>
              <a:buChar char="•"/>
              <a:defRPr/>
            </a:lvl8pPr>
            <a:lvl9pPr marL="3086100" lvl="8" indent="-233363" algn="l">
              <a:lnSpc>
                <a:spcPct val="100000"/>
              </a:lnSpc>
              <a:spcBef>
                <a:spcPts val="225"/>
              </a:spcBef>
              <a:spcAft>
                <a:spcPts val="0"/>
              </a:spcAft>
              <a:buSzPts val="1300"/>
              <a:buChar char="•"/>
              <a:defRPr/>
            </a:lvl9pPr>
          </a:lstStyle>
          <a:p>
            <a:endParaRPr/>
          </a:p>
        </p:txBody>
      </p:sp>
      <p:sp>
        <p:nvSpPr>
          <p:cNvPr id="239" name="Google Shape;239;p30"/>
          <p:cNvSpPr txBox="1">
            <a:spLocks noGrp="1"/>
          </p:cNvSpPr>
          <p:nvPr>
            <p:ph type="sldNum" idx="12"/>
          </p:nvPr>
        </p:nvSpPr>
        <p:spPr>
          <a:xfrm>
            <a:off x="8472458" y="4663217"/>
            <a:ext cx="548775" cy="393525"/>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39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308456" y="1295250"/>
            <a:ext cx="3343725" cy="1782900"/>
          </a:xfrm>
          <a:prstGeom prst="rect">
            <a:avLst/>
          </a:prstGeom>
        </p:spPr>
        <p:txBody>
          <a:bodyPr spcFirstLastPara="1" wrap="square" lIns="91425" tIns="45700" rIns="91425" bIns="45700" anchor="ctr" anchorCtr="0">
            <a:normAutofit/>
          </a:bodyPr>
          <a:lstStyle>
            <a:lvl1pPr lvl="0" rtl="0">
              <a:spcBef>
                <a:spcPts val="0"/>
              </a:spcBef>
              <a:spcAft>
                <a:spcPts val="0"/>
              </a:spcAft>
              <a:buSzPts val="6000"/>
              <a:buNone/>
              <a:defRPr sz="4500"/>
            </a:lvl1pPr>
            <a:lvl2pPr lvl="1" rtl="0">
              <a:spcBef>
                <a:spcPts val="0"/>
              </a:spcBef>
              <a:spcAft>
                <a:spcPts val="0"/>
              </a:spcAft>
              <a:buSzPts val="15000"/>
              <a:buNone/>
              <a:defRPr sz="11250"/>
            </a:lvl2pPr>
            <a:lvl3pPr lvl="2" rtl="0">
              <a:spcBef>
                <a:spcPts val="0"/>
              </a:spcBef>
              <a:spcAft>
                <a:spcPts val="0"/>
              </a:spcAft>
              <a:buSzPts val="15000"/>
              <a:buNone/>
              <a:defRPr sz="11250"/>
            </a:lvl3pPr>
            <a:lvl4pPr lvl="3" rtl="0">
              <a:spcBef>
                <a:spcPts val="0"/>
              </a:spcBef>
              <a:spcAft>
                <a:spcPts val="0"/>
              </a:spcAft>
              <a:buSzPts val="15000"/>
              <a:buNone/>
              <a:defRPr sz="11250"/>
            </a:lvl4pPr>
            <a:lvl5pPr lvl="4" rtl="0">
              <a:spcBef>
                <a:spcPts val="0"/>
              </a:spcBef>
              <a:spcAft>
                <a:spcPts val="0"/>
              </a:spcAft>
              <a:buSzPts val="15000"/>
              <a:buNone/>
              <a:defRPr sz="11250"/>
            </a:lvl5pPr>
            <a:lvl6pPr lvl="5" rtl="0">
              <a:spcBef>
                <a:spcPts val="0"/>
              </a:spcBef>
              <a:spcAft>
                <a:spcPts val="0"/>
              </a:spcAft>
              <a:buSzPts val="15000"/>
              <a:buNone/>
              <a:defRPr sz="11250"/>
            </a:lvl6pPr>
            <a:lvl7pPr lvl="6" rtl="0">
              <a:spcBef>
                <a:spcPts val="0"/>
              </a:spcBef>
              <a:spcAft>
                <a:spcPts val="0"/>
              </a:spcAft>
              <a:buSzPts val="15000"/>
              <a:buNone/>
              <a:defRPr sz="11250"/>
            </a:lvl7pPr>
            <a:lvl8pPr lvl="7" rtl="0">
              <a:spcBef>
                <a:spcPts val="0"/>
              </a:spcBef>
              <a:spcAft>
                <a:spcPts val="0"/>
              </a:spcAft>
              <a:buSzPts val="15000"/>
              <a:buNone/>
              <a:defRPr sz="11250"/>
            </a:lvl8pPr>
            <a:lvl9pPr lvl="8" rtl="0">
              <a:spcBef>
                <a:spcPts val="0"/>
              </a:spcBef>
              <a:spcAft>
                <a:spcPts val="0"/>
              </a:spcAft>
              <a:buSzPts val="15000"/>
              <a:buNone/>
              <a:defRPr sz="11250"/>
            </a:lvl9pPr>
          </a:lstStyle>
          <a:p>
            <a:endParaRPr/>
          </a:p>
        </p:txBody>
      </p:sp>
      <p:sp>
        <p:nvSpPr>
          <p:cNvPr id="231" name="Google Shape;231;p28"/>
          <p:cNvSpPr txBox="1">
            <a:spLocks noGrp="1"/>
          </p:cNvSpPr>
          <p:nvPr>
            <p:ph type="subTitle" idx="1"/>
          </p:nvPr>
        </p:nvSpPr>
        <p:spPr>
          <a:xfrm>
            <a:off x="308456" y="3772331"/>
            <a:ext cx="3343725" cy="538425"/>
          </a:xfrm>
          <a:prstGeom prst="rect">
            <a:avLst/>
          </a:prstGeom>
        </p:spPr>
        <p:txBody>
          <a:bodyPr spcFirstLastPara="1" wrap="square" lIns="91425" tIns="45700" rIns="91425" bIns="45700" anchor="t" anchorCtr="0">
            <a:normAutofit/>
          </a:bodyPr>
          <a:lstStyle>
            <a:lvl1pPr lvl="0" rtl="0">
              <a:spcBef>
                <a:spcPts val="750"/>
              </a:spcBef>
              <a:spcAft>
                <a:spcPts val="0"/>
              </a:spcAft>
              <a:buSzPts val="1800"/>
              <a:buNone/>
              <a:defRPr sz="1350"/>
            </a:lvl1pPr>
            <a:lvl2pPr lvl="1" rtl="0">
              <a:spcBef>
                <a:spcPts val="375"/>
              </a:spcBef>
              <a:spcAft>
                <a:spcPts val="0"/>
              </a:spcAft>
              <a:buSzPts val="1800"/>
              <a:buNone/>
              <a:defRPr sz="1350"/>
            </a:lvl2pPr>
            <a:lvl3pPr lvl="2" rtl="0">
              <a:spcBef>
                <a:spcPts val="375"/>
              </a:spcBef>
              <a:spcAft>
                <a:spcPts val="0"/>
              </a:spcAft>
              <a:buSzPts val="1800"/>
              <a:buNone/>
              <a:defRPr sz="1350"/>
            </a:lvl3pPr>
            <a:lvl4pPr lvl="3" rtl="0">
              <a:spcBef>
                <a:spcPts val="375"/>
              </a:spcBef>
              <a:spcAft>
                <a:spcPts val="0"/>
              </a:spcAft>
              <a:buSzPts val="1800"/>
              <a:buNone/>
              <a:defRPr sz="1350"/>
            </a:lvl4pPr>
            <a:lvl5pPr lvl="4" rtl="0">
              <a:spcBef>
                <a:spcPts val="375"/>
              </a:spcBef>
              <a:spcAft>
                <a:spcPts val="0"/>
              </a:spcAft>
              <a:buSzPts val="1800"/>
              <a:buNone/>
              <a:defRPr sz="1350"/>
            </a:lvl5pPr>
            <a:lvl6pPr lvl="5" rtl="0">
              <a:spcBef>
                <a:spcPts val="375"/>
              </a:spcBef>
              <a:spcAft>
                <a:spcPts val="0"/>
              </a:spcAft>
              <a:buSzPts val="1800"/>
              <a:buNone/>
              <a:defRPr sz="1350"/>
            </a:lvl6pPr>
            <a:lvl7pPr lvl="6" rtl="0">
              <a:spcBef>
                <a:spcPts val="375"/>
              </a:spcBef>
              <a:spcAft>
                <a:spcPts val="0"/>
              </a:spcAft>
              <a:buSzPts val="1800"/>
              <a:buNone/>
              <a:defRPr sz="1350"/>
            </a:lvl7pPr>
            <a:lvl8pPr lvl="7" rtl="0">
              <a:spcBef>
                <a:spcPts val="375"/>
              </a:spcBef>
              <a:spcAft>
                <a:spcPts val="0"/>
              </a:spcAft>
              <a:buSzPts val="1800"/>
              <a:buNone/>
              <a:defRPr sz="1350"/>
            </a:lvl8pPr>
            <a:lvl9pPr lvl="8" rtl="0">
              <a:spcBef>
                <a:spcPts val="375"/>
              </a:spcBef>
              <a:spcAft>
                <a:spcPts val="0"/>
              </a:spcAft>
              <a:buSzPts val="1800"/>
              <a:buNone/>
              <a:defRPr sz="1350"/>
            </a:lvl9pPr>
          </a:lstStyle>
          <a:p>
            <a:endParaRPr/>
          </a:p>
        </p:txBody>
      </p:sp>
    </p:spTree>
    <p:extLst>
      <p:ext uri="{BB962C8B-B14F-4D97-AF65-F5344CB8AC3E}">
        <p14:creationId xmlns:p14="http://schemas.microsoft.com/office/powerpoint/2010/main" val="4277948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 Black">
  <p:cSld name="End Slide - Black">
    <p:bg>
      <p:bgPr>
        <a:solidFill>
          <a:schemeClr val="dk1"/>
        </a:solidFill>
        <a:effectLst/>
      </p:bgPr>
    </p:bg>
    <p:spTree>
      <p:nvGrpSpPr>
        <p:cNvPr id="1" name="Shape 100"/>
        <p:cNvGrpSpPr/>
        <p:nvPr/>
      </p:nvGrpSpPr>
      <p:grpSpPr>
        <a:xfrm>
          <a:off x="0" y="0"/>
          <a:ext cx="0" cy="0"/>
          <a:chOff x="0" y="0"/>
          <a:chExt cx="0" cy="0"/>
        </a:xfrm>
      </p:grpSpPr>
      <p:pic>
        <p:nvPicPr>
          <p:cNvPr id="101" name="Google Shape;101;p10"/>
          <p:cNvPicPr preferRelativeResize="0"/>
          <p:nvPr/>
        </p:nvPicPr>
        <p:blipFill rotWithShape="1">
          <a:blip r:embed="rId2">
            <a:alphaModFix/>
          </a:blip>
          <a:srcRect/>
          <a:stretch/>
        </p:blipFill>
        <p:spPr>
          <a:xfrm>
            <a:off x="7467601" y="0"/>
            <a:ext cx="1676399" cy="5143500"/>
          </a:xfrm>
          <a:prstGeom prst="rect">
            <a:avLst/>
          </a:prstGeom>
          <a:noFill/>
          <a:ln>
            <a:noFill/>
          </a:ln>
        </p:spPr>
      </p:pic>
      <p:sp>
        <p:nvSpPr>
          <p:cNvPr id="102" name="Google Shape;102;p10"/>
          <p:cNvSpPr/>
          <p:nvPr/>
        </p:nvSpPr>
        <p:spPr>
          <a:xfrm>
            <a:off x="7466030" y="-7079"/>
            <a:ext cx="1686881" cy="5154112"/>
          </a:xfrm>
          <a:custGeom>
            <a:avLst/>
            <a:gdLst/>
            <a:ahLst/>
            <a:cxnLst/>
            <a:rect l="l" t="t" r="r" b="b"/>
            <a:pathLst>
              <a:path w="2243566" h="6872149" extrusionOk="0">
                <a:moveTo>
                  <a:pt x="1583717" y="0"/>
                </a:moveTo>
                <a:lnTo>
                  <a:pt x="2243566" y="12"/>
                </a:lnTo>
                <a:lnTo>
                  <a:pt x="2234152" y="6872148"/>
                </a:lnTo>
                <a:lnTo>
                  <a:pt x="0" y="6872149"/>
                </a:lnTo>
                <a:lnTo>
                  <a:pt x="1583717" y="0"/>
                </a:lnTo>
                <a:close/>
              </a:path>
            </a:pathLst>
          </a:custGeom>
          <a:solidFill>
            <a:srgbClr val="CFB99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03" name="Google Shape;103;p10"/>
          <p:cNvSpPr txBox="1">
            <a:spLocks noGrp="1"/>
          </p:cNvSpPr>
          <p:nvPr>
            <p:ph type="title"/>
          </p:nvPr>
        </p:nvSpPr>
        <p:spPr>
          <a:xfrm>
            <a:off x="603803" y="1849710"/>
            <a:ext cx="5986125" cy="5397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9600"/>
              <a:buFont typeface="Arial"/>
              <a:buNone/>
              <a:defRPr sz="72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0"/>
          <p:cNvSpPr txBox="1">
            <a:spLocks noGrp="1"/>
          </p:cNvSpPr>
          <p:nvPr>
            <p:ph type="body" idx="1"/>
          </p:nvPr>
        </p:nvSpPr>
        <p:spPr>
          <a:xfrm>
            <a:off x="693254" y="2575508"/>
            <a:ext cx="5906025"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2"/>
              </a:buClr>
              <a:buSzPts val="1800"/>
              <a:buFont typeface="Arial"/>
              <a:buNone/>
              <a:defRPr sz="1350" b="0" i="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7066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Black">
  <p:cSld name="Title Slide - Black">
    <p:bg>
      <p:bgPr>
        <a:solidFill>
          <a:schemeClr val="dk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467601" y="0"/>
            <a:ext cx="1676399" cy="5143500"/>
          </a:xfrm>
          <a:prstGeom prst="rect">
            <a:avLst/>
          </a:prstGeom>
          <a:noFill/>
          <a:ln>
            <a:noFill/>
          </a:ln>
        </p:spPr>
      </p:pic>
      <p:sp>
        <p:nvSpPr>
          <p:cNvPr id="15" name="Google Shape;15;p2"/>
          <p:cNvSpPr/>
          <p:nvPr/>
        </p:nvSpPr>
        <p:spPr>
          <a:xfrm>
            <a:off x="7466030" y="-7079"/>
            <a:ext cx="1686881" cy="5154112"/>
          </a:xfrm>
          <a:custGeom>
            <a:avLst/>
            <a:gdLst/>
            <a:ahLst/>
            <a:cxnLst/>
            <a:rect l="l" t="t" r="r" b="b"/>
            <a:pathLst>
              <a:path w="2243566" h="6872149" extrusionOk="0">
                <a:moveTo>
                  <a:pt x="1583717" y="0"/>
                </a:moveTo>
                <a:lnTo>
                  <a:pt x="2243566" y="12"/>
                </a:lnTo>
                <a:lnTo>
                  <a:pt x="2234152" y="6872148"/>
                </a:lnTo>
                <a:lnTo>
                  <a:pt x="0" y="6872149"/>
                </a:lnTo>
                <a:lnTo>
                  <a:pt x="1583717" y="0"/>
                </a:lnTo>
                <a:close/>
              </a:path>
            </a:pathLst>
          </a:custGeom>
          <a:solidFill>
            <a:srgbClr val="CFB99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16" name="Google Shape;16;p2"/>
          <p:cNvSpPr txBox="1">
            <a:spLocks noGrp="1"/>
          </p:cNvSpPr>
          <p:nvPr>
            <p:ph type="title"/>
          </p:nvPr>
        </p:nvSpPr>
        <p:spPr>
          <a:xfrm>
            <a:off x="767443" y="1503803"/>
            <a:ext cx="5822550" cy="444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400"/>
              <a:buFont typeface="Arial"/>
              <a:buNone/>
              <a:defRPr sz="405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body" idx="1"/>
          </p:nvPr>
        </p:nvSpPr>
        <p:spPr>
          <a:xfrm>
            <a:off x="767443" y="1972004"/>
            <a:ext cx="5822550" cy="337050"/>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lt2"/>
              </a:buClr>
              <a:buSzPts val="2400"/>
              <a:buFont typeface="Arial"/>
              <a:buNone/>
              <a:defRPr sz="1800" b="1" i="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8" name="Google Shape;18;p2"/>
          <p:cNvSpPr txBox="1">
            <a:spLocks noGrp="1"/>
          </p:cNvSpPr>
          <p:nvPr>
            <p:ph type="body" idx="2"/>
          </p:nvPr>
        </p:nvSpPr>
        <p:spPr>
          <a:xfrm>
            <a:off x="767443" y="2330347"/>
            <a:ext cx="5822550"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2"/>
              </a:buClr>
              <a:buSzPts val="1600"/>
              <a:buFont typeface="Arial"/>
              <a:buNone/>
              <a:defRPr sz="120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048602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 3 Blocks - Black">
  <p:cSld name="Comparison - 3 Blocks - Black">
    <p:spTree>
      <p:nvGrpSpPr>
        <p:cNvPr id="1" name="Shape 19"/>
        <p:cNvGrpSpPr/>
        <p:nvPr/>
      </p:nvGrpSpPr>
      <p:grpSpPr>
        <a:xfrm>
          <a:off x="0" y="0"/>
          <a:ext cx="0" cy="0"/>
          <a:chOff x="0" y="0"/>
          <a:chExt cx="0" cy="0"/>
        </a:xfrm>
      </p:grpSpPr>
      <p:sp>
        <p:nvSpPr>
          <p:cNvPr id="20" name="Google Shape;20;p3"/>
          <p:cNvSpPr/>
          <p:nvPr/>
        </p:nvSpPr>
        <p:spPr>
          <a:xfrm>
            <a:off x="5953856" y="986921"/>
            <a:ext cx="2489625" cy="33849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21" name="Google Shape;21;p3"/>
          <p:cNvSpPr/>
          <p:nvPr/>
        </p:nvSpPr>
        <p:spPr>
          <a:xfrm>
            <a:off x="3315717" y="986921"/>
            <a:ext cx="2489625" cy="33849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22" name="Google Shape;22;p3"/>
          <p:cNvSpPr/>
          <p:nvPr/>
        </p:nvSpPr>
        <p:spPr>
          <a:xfrm>
            <a:off x="677578" y="986922"/>
            <a:ext cx="2489625" cy="33849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23" name="Google Shape;23;p3"/>
          <p:cNvSpPr txBox="1">
            <a:spLocks noGrp="1"/>
          </p:cNvSpPr>
          <p:nvPr>
            <p:ph type="body" idx="1"/>
          </p:nvPr>
        </p:nvSpPr>
        <p:spPr>
          <a:xfrm>
            <a:off x="677630" y="1077351"/>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800"/>
              <a:buFont typeface="Arial"/>
              <a:buNone/>
              <a:defRPr sz="135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4" name="Google Shape;24;p3"/>
          <p:cNvSpPr>
            <a:spLocks noGrp="1"/>
          </p:cNvSpPr>
          <p:nvPr>
            <p:ph type="pic" idx="2"/>
          </p:nvPr>
        </p:nvSpPr>
        <p:spPr>
          <a:xfrm>
            <a:off x="826457" y="3034368"/>
            <a:ext cx="2213325" cy="1166850"/>
          </a:xfrm>
          <a:prstGeom prst="rect">
            <a:avLst/>
          </a:prstGeom>
          <a:noFill/>
          <a:ln>
            <a:noFill/>
          </a:ln>
        </p:spPr>
      </p:sp>
      <p:sp>
        <p:nvSpPr>
          <p:cNvPr id="25" name="Google Shape;25;p3"/>
          <p:cNvSpPr txBox="1">
            <a:spLocks noGrp="1"/>
          </p:cNvSpPr>
          <p:nvPr>
            <p:ph type="body" idx="3"/>
          </p:nvPr>
        </p:nvSpPr>
        <p:spPr>
          <a:xfrm>
            <a:off x="3315963" y="1077351"/>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800"/>
              <a:buFont typeface="Arial"/>
              <a:buNone/>
              <a:defRPr sz="135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6" name="Google Shape;26;p3"/>
          <p:cNvSpPr>
            <a:spLocks noGrp="1"/>
          </p:cNvSpPr>
          <p:nvPr>
            <p:ph type="pic" idx="4"/>
          </p:nvPr>
        </p:nvSpPr>
        <p:spPr>
          <a:xfrm>
            <a:off x="3464791" y="3034368"/>
            <a:ext cx="2213325" cy="1166850"/>
          </a:xfrm>
          <a:prstGeom prst="rect">
            <a:avLst/>
          </a:prstGeom>
          <a:noFill/>
          <a:ln>
            <a:noFill/>
          </a:ln>
        </p:spPr>
      </p:sp>
      <p:sp>
        <p:nvSpPr>
          <p:cNvPr id="27" name="Google Shape;27;p3"/>
          <p:cNvSpPr txBox="1">
            <a:spLocks noGrp="1"/>
          </p:cNvSpPr>
          <p:nvPr>
            <p:ph type="body" idx="5"/>
          </p:nvPr>
        </p:nvSpPr>
        <p:spPr>
          <a:xfrm>
            <a:off x="5954102" y="1075439"/>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800"/>
              <a:buFont typeface="Arial"/>
              <a:buNone/>
              <a:defRPr sz="135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8" name="Google Shape;28;p3"/>
          <p:cNvSpPr>
            <a:spLocks noGrp="1"/>
          </p:cNvSpPr>
          <p:nvPr>
            <p:ph type="pic" idx="6"/>
          </p:nvPr>
        </p:nvSpPr>
        <p:spPr>
          <a:xfrm>
            <a:off x="6102930" y="3032456"/>
            <a:ext cx="2213325" cy="1166850"/>
          </a:xfrm>
          <a:prstGeom prst="rect">
            <a:avLst/>
          </a:prstGeom>
          <a:noFill/>
          <a:ln>
            <a:noFill/>
          </a:ln>
        </p:spPr>
      </p:sp>
      <p:sp>
        <p:nvSpPr>
          <p:cNvPr id="29" name="Google Shape;29;p3"/>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0" name="Google Shape;30;p3"/>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31" name="Google Shape;31;p3"/>
          <p:cNvSpPr txBox="1">
            <a:spLocks noGrp="1"/>
          </p:cNvSpPr>
          <p:nvPr>
            <p:ph type="body" idx="7"/>
          </p:nvPr>
        </p:nvSpPr>
        <p:spPr>
          <a:xfrm>
            <a:off x="815930" y="1548945"/>
            <a:ext cx="221287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400"/>
              <a:buNone/>
              <a:defRPr sz="105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2" name="Google Shape;32;p3"/>
          <p:cNvSpPr txBox="1">
            <a:spLocks noGrp="1"/>
          </p:cNvSpPr>
          <p:nvPr>
            <p:ph type="body" idx="8"/>
          </p:nvPr>
        </p:nvSpPr>
        <p:spPr>
          <a:xfrm>
            <a:off x="3454070" y="1548944"/>
            <a:ext cx="221287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400"/>
              <a:buNone/>
              <a:defRPr sz="105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3" name="Google Shape;33;p3"/>
          <p:cNvSpPr txBox="1">
            <a:spLocks noGrp="1"/>
          </p:cNvSpPr>
          <p:nvPr>
            <p:ph type="body" idx="9"/>
          </p:nvPr>
        </p:nvSpPr>
        <p:spPr>
          <a:xfrm>
            <a:off x="6092209" y="1548944"/>
            <a:ext cx="221287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400"/>
              <a:buNone/>
              <a:defRPr sz="105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Tree>
    <p:extLst>
      <p:ext uri="{BB962C8B-B14F-4D97-AF65-F5344CB8AC3E}">
        <p14:creationId xmlns:p14="http://schemas.microsoft.com/office/powerpoint/2010/main" val="3700829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py with Photos">
  <p:cSld name="Copy with Photos">
    <p:spTree>
      <p:nvGrpSpPr>
        <p:cNvPr id="1" name="Shape 34"/>
        <p:cNvGrpSpPr/>
        <p:nvPr/>
      </p:nvGrpSpPr>
      <p:grpSpPr>
        <a:xfrm>
          <a:off x="0" y="0"/>
          <a:ext cx="0" cy="0"/>
          <a:chOff x="0" y="0"/>
          <a:chExt cx="0" cy="0"/>
        </a:xfrm>
      </p:grpSpPr>
      <p:sp>
        <p:nvSpPr>
          <p:cNvPr id="35" name="Google Shape;35;p4"/>
          <p:cNvSpPr>
            <a:spLocks noGrp="1"/>
          </p:cNvSpPr>
          <p:nvPr>
            <p:ph type="pic" idx="2"/>
          </p:nvPr>
        </p:nvSpPr>
        <p:spPr>
          <a:xfrm>
            <a:off x="351065" y="1157492"/>
            <a:ext cx="4396950" cy="1541700"/>
          </a:xfrm>
          <a:prstGeom prst="rect">
            <a:avLst/>
          </a:prstGeom>
          <a:noFill/>
          <a:ln>
            <a:noFill/>
          </a:ln>
        </p:spPr>
      </p:sp>
      <p:sp>
        <p:nvSpPr>
          <p:cNvPr id="36" name="Google Shape;36;p4"/>
          <p:cNvSpPr txBox="1">
            <a:spLocks noGrp="1"/>
          </p:cNvSpPr>
          <p:nvPr>
            <p:ph type="body" idx="1"/>
          </p:nvPr>
        </p:nvSpPr>
        <p:spPr>
          <a:xfrm>
            <a:off x="4961819" y="1157492"/>
            <a:ext cx="3847500" cy="32307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7" name="Google Shape;37;p4"/>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8" name="Google Shape;38;p4"/>
          <p:cNvSpPr>
            <a:spLocks noGrp="1"/>
          </p:cNvSpPr>
          <p:nvPr>
            <p:ph type="pic" idx="3"/>
          </p:nvPr>
        </p:nvSpPr>
        <p:spPr>
          <a:xfrm>
            <a:off x="2614933" y="2846478"/>
            <a:ext cx="2133225" cy="1541700"/>
          </a:xfrm>
          <a:prstGeom prst="rect">
            <a:avLst/>
          </a:prstGeom>
          <a:noFill/>
          <a:ln>
            <a:noFill/>
          </a:ln>
        </p:spPr>
      </p:sp>
      <p:sp>
        <p:nvSpPr>
          <p:cNvPr id="39" name="Google Shape;39;p4"/>
          <p:cNvSpPr>
            <a:spLocks noGrp="1"/>
          </p:cNvSpPr>
          <p:nvPr>
            <p:ph type="pic" idx="4"/>
          </p:nvPr>
        </p:nvSpPr>
        <p:spPr>
          <a:xfrm>
            <a:off x="351065" y="2846478"/>
            <a:ext cx="2133225" cy="1541700"/>
          </a:xfrm>
          <a:prstGeom prst="rect">
            <a:avLst/>
          </a:prstGeom>
          <a:noFill/>
          <a:ln>
            <a:noFill/>
          </a:ln>
        </p:spPr>
      </p:sp>
      <p:sp>
        <p:nvSpPr>
          <p:cNvPr id="40" name="Google Shape;40;p4"/>
          <p:cNvSpPr txBox="1">
            <a:spLocks noGrp="1"/>
          </p:cNvSpPr>
          <p:nvPr>
            <p:ph type="body" idx="5"/>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1" name="Google Shape;41;p4"/>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031397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s">
  <p:cSld name="Photos">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334735" y="1157492"/>
            <a:ext cx="4094100" cy="3238200"/>
          </a:xfrm>
          <a:prstGeom prst="rect">
            <a:avLst/>
          </a:prstGeom>
          <a:noFill/>
          <a:ln>
            <a:noFill/>
          </a:ln>
        </p:spPr>
      </p:sp>
      <p:sp>
        <p:nvSpPr>
          <p:cNvPr id="44" name="Google Shape;44;p5"/>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5" name="Google Shape;45;p5"/>
          <p:cNvSpPr>
            <a:spLocks noGrp="1"/>
          </p:cNvSpPr>
          <p:nvPr>
            <p:ph type="pic" idx="3"/>
          </p:nvPr>
        </p:nvSpPr>
        <p:spPr>
          <a:xfrm>
            <a:off x="4715222" y="1157492"/>
            <a:ext cx="4094100" cy="3238200"/>
          </a:xfrm>
          <a:prstGeom prst="rect">
            <a:avLst/>
          </a:prstGeom>
          <a:noFill/>
          <a:ln>
            <a:noFill/>
          </a:ln>
        </p:spPr>
      </p:sp>
      <p:sp>
        <p:nvSpPr>
          <p:cNvPr id="46" name="Google Shape;46;p5"/>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7" name="Google Shape;47;p5"/>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539571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E43331-29A1-47EB-8C15-C9F54AE01C54}" type="datetime1">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with Content">
  <p:cSld name="Title with Content">
    <p:spTree>
      <p:nvGrpSpPr>
        <p:cNvPr id="1" name="Shape 48"/>
        <p:cNvGrpSpPr/>
        <p:nvPr/>
      </p:nvGrpSpPr>
      <p:grpSpPr>
        <a:xfrm>
          <a:off x="0" y="0"/>
          <a:ext cx="0" cy="0"/>
          <a:chOff x="0" y="0"/>
          <a:chExt cx="0" cy="0"/>
        </a:xfrm>
      </p:grpSpPr>
      <p:sp>
        <p:nvSpPr>
          <p:cNvPr id="49" name="Google Shape;49;p6"/>
          <p:cNvSpPr txBox="1">
            <a:spLocks noGrp="1"/>
          </p:cNvSpPr>
          <p:nvPr>
            <p:ph type="body" idx="1"/>
          </p:nvPr>
        </p:nvSpPr>
        <p:spPr>
          <a:xfrm>
            <a:off x="351065" y="1157493"/>
            <a:ext cx="8450100" cy="334102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50" name="Google Shape;50;p6"/>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51" name="Google Shape;51;p6"/>
          <p:cNvSpPr txBox="1">
            <a:spLocks noGrp="1"/>
          </p:cNvSpPr>
          <p:nvPr>
            <p:ph type="body" idx="2"/>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52" name="Google Shape;52;p6"/>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3519755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with Content - 3 Column">
  <p:cSld name="Title with Content - 3 Column">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55" name="Google Shape;55;p7"/>
          <p:cNvSpPr txBox="1">
            <a:spLocks noGrp="1"/>
          </p:cNvSpPr>
          <p:nvPr>
            <p:ph type="body" idx="1"/>
          </p:nvPr>
        </p:nvSpPr>
        <p:spPr>
          <a:xfrm>
            <a:off x="351065" y="1157493"/>
            <a:ext cx="26307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56" name="Google Shape;56;p7"/>
          <p:cNvSpPr txBox="1">
            <a:spLocks noGrp="1"/>
          </p:cNvSpPr>
          <p:nvPr>
            <p:ph type="body" idx="2"/>
          </p:nvPr>
        </p:nvSpPr>
        <p:spPr>
          <a:xfrm>
            <a:off x="3256663" y="1157492"/>
            <a:ext cx="26307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57" name="Google Shape;57;p7"/>
          <p:cNvSpPr txBox="1">
            <a:spLocks noGrp="1"/>
          </p:cNvSpPr>
          <p:nvPr>
            <p:ph type="body" idx="3"/>
          </p:nvPr>
        </p:nvSpPr>
        <p:spPr>
          <a:xfrm>
            <a:off x="6182353" y="1157492"/>
            <a:ext cx="26307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58" name="Google Shape;58;p7"/>
          <p:cNvSpPr txBox="1">
            <a:spLocks noGrp="1"/>
          </p:cNvSpPr>
          <p:nvPr>
            <p:ph type="body" idx="4"/>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59" name="Google Shape;59;p7"/>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3445233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 5 Color Blocks">
  <p:cSld name="Comparison - 5 Color Blocks">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62" name="Google Shape;62;p8"/>
          <p:cNvSpPr/>
          <p:nvPr/>
        </p:nvSpPr>
        <p:spPr>
          <a:xfrm>
            <a:off x="756438" y="1245447"/>
            <a:ext cx="1438425" cy="327375"/>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63" name="Google Shape;63;p8"/>
          <p:cNvSpPr/>
          <p:nvPr/>
        </p:nvSpPr>
        <p:spPr>
          <a:xfrm>
            <a:off x="758504" y="1620416"/>
            <a:ext cx="1436400" cy="2425050"/>
          </a:xfrm>
          <a:prstGeom prst="rect">
            <a:avLst/>
          </a:prstGeom>
          <a:solidFill>
            <a:srgbClr val="B9BBC0"/>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64" name="Google Shape;64;p8"/>
          <p:cNvSpPr/>
          <p:nvPr/>
        </p:nvSpPr>
        <p:spPr>
          <a:xfrm>
            <a:off x="2284078" y="1245447"/>
            <a:ext cx="1438425" cy="327375"/>
          </a:xfrm>
          <a:prstGeom prst="rect">
            <a:avLst/>
          </a:prstGeom>
          <a:solidFill>
            <a:srgbClr val="B4905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65" name="Google Shape;65;p8"/>
          <p:cNvSpPr/>
          <p:nvPr/>
        </p:nvSpPr>
        <p:spPr>
          <a:xfrm>
            <a:off x="2286144" y="1620416"/>
            <a:ext cx="1436400" cy="2425050"/>
          </a:xfrm>
          <a:prstGeom prst="rect">
            <a:avLst/>
          </a:prstGeom>
          <a:solidFill>
            <a:srgbClr val="E2D4BC"/>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66" name="Google Shape;66;p8"/>
          <p:cNvSpPr/>
          <p:nvPr/>
        </p:nvSpPr>
        <p:spPr>
          <a:xfrm>
            <a:off x="3811718" y="1245447"/>
            <a:ext cx="1438425" cy="327375"/>
          </a:xfrm>
          <a:prstGeom prst="rect">
            <a:avLst/>
          </a:prstGeom>
          <a:solidFill>
            <a:srgbClr val="9D959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67" name="Google Shape;67;p8"/>
          <p:cNvSpPr/>
          <p:nvPr/>
        </p:nvSpPr>
        <p:spPr>
          <a:xfrm>
            <a:off x="3813784" y="1620416"/>
            <a:ext cx="1436400" cy="2425050"/>
          </a:xfrm>
          <a:prstGeom prst="rect">
            <a:avLst/>
          </a:prstGeom>
          <a:solidFill>
            <a:srgbClr val="DADCE0"/>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68" name="Google Shape;68;p8"/>
          <p:cNvSpPr/>
          <p:nvPr/>
        </p:nvSpPr>
        <p:spPr>
          <a:xfrm>
            <a:off x="5339357" y="1245447"/>
            <a:ext cx="1438425" cy="327375"/>
          </a:xfrm>
          <a:prstGeom prst="rect">
            <a:avLst/>
          </a:prstGeom>
          <a:solidFill>
            <a:schemeClr val="accent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69" name="Google Shape;69;p8"/>
          <p:cNvSpPr/>
          <p:nvPr/>
        </p:nvSpPr>
        <p:spPr>
          <a:xfrm>
            <a:off x="5341424" y="1620416"/>
            <a:ext cx="1436400" cy="2425050"/>
          </a:xfrm>
          <a:prstGeom prst="rect">
            <a:avLst/>
          </a:prstGeom>
          <a:solidFill>
            <a:srgbClr val="C3BFBE"/>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70" name="Google Shape;70;p8"/>
          <p:cNvSpPr/>
          <p:nvPr/>
        </p:nvSpPr>
        <p:spPr>
          <a:xfrm>
            <a:off x="6866999" y="1245447"/>
            <a:ext cx="1438425" cy="327375"/>
          </a:xfrm>
          <a:prstGeom prst="rect">
            <a:avLst/>
          </a:prstGeom>
          <a:solidFill>
            <a:srgbClr val="9698A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71" name="Google Shape;71;p8"/>
          <p:cNvSpPr/>
          <p:nvPr/>
        </p:nvSpPr>
        <p:spPr>
          <a:xfrm>
            <a:off x="6869065" y="1620416"/>
            <a:ext cx="1436400" cy="2425050"/>
          </a:xfrm>
          <a:prstGeom prst="rect">
            <a:avLst/>
          </a:prstGeom>
          <a:solidFill>
            <a:srgbClr val="DCDCDF"/>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72" name="Google Shape;72;p8"/>
          <p:cNvSpPr txBox="1">
            <a:spLocks noGrp="1"/>
          </p:cNvSpPr>
          <p:nvPr>
            <p:ph type="body" idx="1"/>
          </p:nvPr>
        </p:nvSpPr>
        <p:spPr>
          <a:xfrm>
            <a:off x="756438" y="1337932"/>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73" name="Google Shape;73;p8"/>
          <p:cNvSpPr txBox="1">
            <a:spLocks noGrp="1"/>
          </p:cNvSpPr>
          <p:nvPr>
            <p:ph type="body" idx="2"/>
          </p:nvPr>
        </p:nvSpPr>
        <p:spPr>
          <a:xfrm>
            <a:off x="2284079" y="1326414"/>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74" name="Google Shape;74;p8"/>
          <p:cNvSpPr txBox="1">
            <a:spLocks noGrp="1"/>
          </p:cNvSpPr>
          <p:nvPr>
            <p:ph type="body" idx="3"/>
          </p:nvPr>
        </p:nvSpPr>
        <p:spPr>
          <a:xfrm>
            <a:off x="3811718" y="1326414"/>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75" name="Google Shape;75;p8"/>
          <p:cNvSpPr txBox="1">
            <a:spLocks noGrp="1"/>
          </p:cNvSpPr>
          <p:nvPr>
            <p:ph type="body" idx="4"/>
          </p:nvPr>
        </p:nvSpPr>
        <p:spPr>
          <a:xfrm>
            <a:off x="5339359" y="1326414"/>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76" name="Google Shape;76;p8"/>
          <p:cNvSpPr txBox="1">
            <a:spLocks noGrp="1"/>
          </p:cNvSpPr>
          <p:nvPr>
            <p:ph type="body" idx="5"/>
          </p:nvPr>
        </p:nvSpPr>
        <p:spPr>
          <a:xfrm>
            <a:off x="6867000" y="1328153"/>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77" name="Google Shape;77;p8"/>
          <p:cNvSpPr txBox="1">
            <a:spLocks noGrp="1"/>
          </p:cNvSpPr>
          <p:nvPr>
            <p:ph type="body" idx="6"/>
          </p:nvPr>
        </p:nvSpPr>
        <p:spPr>
          <a:xfrm>
            <a:off x="838487" y="1734538"/>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78" name="Google Shape;78;p8"/>
          <p:cNvSpPr txBox="1">
            <a:spLocks noGrp="1"/>
          </p:cNvSpPr>
          <p:nvPr>
            <p:ph type="body" idx="7"/>
          </p:nvPr>
        </p:nvSpPr>
        <p:spPr>
          <a:xfrm>
            <a:off x="2381484" y="1724898"/>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79" name="Google Shape;79;p8"/>
          <p:cNvSpPr txBox="1">
            <a:spLocks noGrp="1"/>
          </p:cNvSpPr>
          <p:nvPr>
            <p:ph type="body" idx="8"/>
          </p:nvPr>
        </p:nvSpPr>
        <p:spPr>
          <a:xfrm>
            <a:off x="3909124" y="1723719"/>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80" name="Google Shape;80;p8"/>
          <p:cNvSpPr txBox="1">
            <a:spLocks noGrp="1"/>
          </p:cNvSpPr>
          <p:nvPr>
            <p:ph type="body" idx="9"/>
          </p:nvPr>
        </p:nvSpPr>
        <p:spPr>
          <a:xfrm>
            <a:off x="5436764" y="1723719"/>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81" name="Google Shape;81;p8"/>
          <p:cNvSpPr txBox="1">
            <a:spLocks noGrp="1"/>
          </p:cNvSpPr>
          <p:nvPr>
            <p:ph type="body" idx="13"/>
          </p:nvPr>
        </p:nvSpPr>
        <p:spPr>
          <a:xfrm>
            <a:off x="6964405" y="1734538"/>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82" name="Google Shape;82;p8"/>
          <p:cNvSpPr txBox="1">
            <a:spLocks noGrp="1"/>
          </p:cNvSpPr>
          <p:nvPr>
            <p:ph type="body" idx="14"/>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83" name="Google Shape;83;p8"/>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403174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s with Captions">
  <p:cSld name="Photos with Captions">
    <p:spTree>
      <p:nvGrpSpPr>
        <p:cNvPr id="1" name="Shape 84"/>
        <p:cNvGrpSpPr/>
        <p:nvPr/>
      </p:nvGrpSpPr>
      <p:grpSpPr>
        <a:xfrm>
          <a:off x="0" y="0"/>
          <a:ext cx="0" cy="0"/>
          <a:chOff x="0" y="0"/>
          <a:chExt cx="0" cy="0"/>
        </a:xfrm>
      </p:grpSpPr>
      <p:sp>
        <p:nvSpPr>
          <p:cNvPr id="85" name="Google Shape;85;p9"/>
          <p:cNvSpPr txBox="1">
            <a:spLocks noGrp="1"/>
          </p:cNvSpPr>
          <p:nvPr>
            <p:ph type="body" idx="1"/>
          </p:nvPr>
        </p:nvSpPr>
        <p:spPr>
          <a:xfrm>
            <a:off x="326571" y="2439841"/>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86" name="Google Shape;86;p9"/>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87" name="Google Shape;87;p9"/>
          <p:cNvSpPr>
            <a:spLocks noGrp="1"/>
          </p:cNvSpPr>
          <p:nvPr>
            <p:ph type="pic" idx="2"/>
          </p:nvPr>
        </p:nvSpPr>
        <p:spPr>
          <a:xfrm>
            <a:off x="342900" y="1025488"/>
            <a:ext cx="2639925" cy="1312875"/>
          </a:xfrm>
          <a:prstGeom prst="rect">
            <a:avLst/>
          </a:prstGeom>
          <a:noFill/>
          <a:ln>
            <a:noFill/>
          </a:ln>
        </p:spPr>
      </p:sp>
      <p:sp>
        <p:nvSpPr>
          <p:cNvPr id="88" name="Google Shape;88;p9"/>
          <p:cNvSpPr>
            <a:spLocks noGrp="1"/>
          </p:cNvSpPr>
          <p:nvPr>
            <p:ph type="pic" idx="3"/>
          </p:nvPr>
        </p:nvSpPr>
        <p:spPr>
          <a:xfrm>
            <a:off x="3243828" y="1025488"/>
            <a:ext cx="2639925" cy="1312875"/>
          </a:xfrm>
          <a:prstGeom prst="rect">
            <a:avLst/>
          </a:prstGeom>
          <a:noFill/>
          <a:ln>
            <a:noFill/>
          </a:ln>
        </p:spPr>
      </p:sp>
      <p:sp>
        <p:nvSpPr>
          <p:cNvPr id="89" name="Google Shape;89;p9"/>
          <p:cNvSpPr>
            <a:spLocks noGrp="1"/>
          </p:cNvSpPr>
          <p:nvPr>
            <p:ph type="pic" idx="4"/>
          </p:nvPr>
        </p:nvSpPr>
        <p:spPr>
          <a:xfrm>
            <a:off x="6136297" y="1025488"/>
            <a:ext cx="2639925" cy="1312875"/>
          </a:xfrm>
          <a:prstGeom prst="rect">
            <a:avLst/>
          </a:prstGeom>
          <a:noFill/>
          <a:ln>
            <a:noFill/>
          </a:ln>
        </p:spPr>
      </p:sp>
      <p:sp>
        <p:nvSpPr>
          <p:cNvPr id="90" name="Google Shape;90;p9"/>
          <p:cNvSpPr txBox="1">
            <a:spLocks noGrp="1"/>
          </p:cNvSpPr>
          <p:nvPr>
            <p:ph type="body" idx="5"/>
          </p:nvPr>
        </p:nvSpPr>
        <p:spPr>
          <a:xfrm>
            <a:off x="3227499" y="2439841"/>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91" name="Google Shape;91;p9"/>
          <p:cNvSpPr txBox="1">
            <a:spLocks noGrp="1"/>
          </p:cNvSpPr>
          <p:nvPr>
            <p:ph type="body" idx="6"/>
          </p:nvPr>
        </p:nvSpPr>
        <p:spPr>
          <a:xfrm>
            <a:off x="6136297" y="2439841"/>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92" name="Google Shape;92;p9"/>
          <p:cNvSpPr txBox="1">
            <a:spLocks noGrp="1"/>
          </p:cNvSpPr>
          <p:nvPr>
            <p:ph type="body" idx="7"/>
          </p:nvPr>
        </p:nvSpPr>
        <p:spPr>
          <a:xfrm>
            <a:off x="310242" y="4242486"/>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93" name="Google Shape;93;p9"/>
          <p:cNvSpPr>
            <a:spLocks noGrp="1"/>
          </p:cNvSpPr>
          <p:nvPr>
            <p:ph type="pic" idx="8"/>
          </p:nvPr>
        </p:nvSpPr>
        <p:spPr>
          <a:xfrm>
            <a:off x="326571" y="2828133"/>
            <a:ext cx="2639925" cy="1312875"/>
          </a:xfrm>
          <a:prstGeom prst="rect">
            <a:avLst/>
          </a:prstGeom>
          <a:noFill/>
          <a:ln>
            <a:noFill/>
          </a:ln>
        </p:spPr>
      </p:sp>
      <p:sp>
        <p:nvSpPr>
          <p:cNvPr id="94" name="Google Shape;94;p9"/>
          <p:cNvSpPr>
            <a:spLocks noGrp="1"/>
          </p:cNvSpPr>
          <p:nvPr>
            <p:ph type="pic" idx="9"/>
          </p:nvPr>
        </p:nvSpPr>
        <p:spPr>
          <a:xfrm>
            <a:off x="3227499" y="2828133"/>
            <a:ext cx="2639925" cy="1312875"/>
          </a:xfrm>
          <a:prstGeom prst="rect">
            <a:avLst/>
          </a:prstGeom>
          <a:noFill/>
          <a:ln>
            <a:noFill/>
          </a:ln>
        </p:spPr>
      </p:sp>
      <p:sp>
        <p:nvSpPr>
          <p:cNvPr id="95" name="Google Shape;95;p9"/>
          <p:cNvSpPr>
            <a:spLocks noGrp="1"/>
          </p:cNvSpPr>
          <p:nvPr>
            <p:ph type="pic" idx="13"/>
          </p:nvPr>
        </p:nvSpPr>
        <p:spPr>
          <a:xfrm>
            <a:off x="6144756" y="2828133"/>
            <a:ext cx="2639925" cy="1312875"/>
          </a:xfrm>
          <a:prstGeom prst="rect">
            <a:avLst/>
          </a:prstGeom>
          <a:noFill/>
          <a:ln>
            <a:noFill/>
          </a:ln>
        </p:spPr>
      </p:sp>
      <p:sp>
        <p:nvSpPr>
          <p:cNvPr id="96" name="Google Shape;96;p9"/>
          <p:cNvSpPr txBox="1">
            <a:spLocks noGrp="1"/>
          </p:cNvSpPr>
          <p:nvPr>
            <p:ph type="body" idx="14"/>
          </p:nvPr>
        </p:nvSpPr>
        <p:spPr>
          <a:xfrm>
            <a:off x="3211170" y="4242486"/>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97" name="Google Shape;97;p9"/>
          <p:cNvSpPr txBox="1">
            <a:spLocks noGrp="1"/>
          </p:cNvSpPr>
          <p:nvPr>
            <p:ph type="body" idx="15"/>
          </p:nvPr>
        </p:nvSpPr>
        <p:spPr>
          <a:xfrm>
            <a:off x="6144756" y="4242486"/>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98" name="Google Shape;98;p9"/>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99" name="Google Shape;99;p9"/>
          <p:cNvSpPr txBox="1">
            <a:spLocks noGrp="1"/>
          </p:cNvSpPr>
          <p:nvPr>
            <p:ph type="body" idx="16"/>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637611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 Slide - Black">
  <p:cSld name="End Slide - Black">
    <p:bg>
      <p:bgPr>
        <a:solidFill>
          <a:schemeClr val="dk1"/>
        </a:solidFill>
        <a:effectLst/>
      </p:bgPr>
    </p:bg>
    <p:spTree>
      <p:nvGrpSpPr>
        <p:cNvPr id="1" name="Shape 100"/>
        <p:cNvGrpSpPr/>
        <p:nvPr/>
      </p:nvGrpSpPr>
      <p:grpSpPr>
        <a:xfrm>
          <a:off x="0" y="0"/>
          <a:ext cx="0" cy="0"/>
          <a:chOff x="0" y="0"/>
          <a:chExt cx="0" cy="0"/>
        </a:xfrm>
      </p:grpSpPr>
      <p:pic>
        <p:nvPicPr>
          <p:cNvPr id="101" name="Google Shape;101;p10"/>
          <p:cNvPicPr preferRelativeResize="0"/>
          <p:nvPr/>
        </p:nvPicPr>
        <p:blipFill rotWithShape="1">
          <a:blip r:embed="rId2">
            <a:alphaModFix/>
          </a:blip>
          <a:srcRect/>
          <a:stretch/>
        </p:blipFill>
        <p:spPr>
          <a:xfrm>
            <a:off x="7467601" y="0"/>
            <a:ext cx="1676399" cy="5143500"/>
          </a:xfrm>
          <a:prstGeom prst="rect">
            <a:avLst/>
          </a:prstGeom>
          <a:noFill/>
          <a:ln>
            <a:noFill/>
          </a:ln>
        </p:spPr>
      </p:pic>
      <p:sp>
        <p:nvSpPr>
          <p:cNvPr id="102" name="Google Shape;102;p10"/>
          <p:cNvSpPr/>
          <p:nvPr/>
        </p:nvSpPr>
        <p:spPr>
          <a:xfrm>
            <a:off x="7466030" y="-7079"/>
            <a:ext cx="1686881" cy="5154112"/>
          </a:xfrm>
          <a:custGeom>
            <a:avLst/>
            <a:gdLst/>
            <a:ahLst/>
            <a:cxnLst/>
            <a:rect l="l" t="t" r="r" b="b"/>
            <a:pathLst>
              <a:path w="2243566" h="6872149" extrusionOk="0">
                <a:moveTo>
                  <a:pt x="1583717" y="0"/>
                </a:moveTo>
                <a:lnTo>
                  <a:pt x="2243566" y="12"/>
                </a:lnTo>
                <a:lnTo>
                  <a:pt x="2234152" y="6872148"/>
                </a:lnTo>
                <a:lnTo>
                  <a:pt x="0" y="6872149"/>
                </a:lnTo>
                <a:lnTo>
                  <a:pt x="1583717" y="0"/>
                </a:lnTo>
                <a:close/>
              </a:path>
            </a:pathLst>
          </a:custGeom>
          <a:solidFill>
            <a:srgbClr val="CFB99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03" name="Google Shape;103;p10"/>
          <p:cNvSpPr txBox="1">
            <a:spLocks noGrp="1"/>
          </p:cNvSpPr>
          <p:nvPr>
            <p:ph type="title"/>
          </p:nvPr>
        </p:nvSpPr>
        <p:spPr>
          <a:xfrm>
            <a:off x="603803" y="1849710"/>
            <a:ext cx="5986125" cy="5397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9600"/>
              <a:buFont typeface="Arial"/>
              <a:buNone/>
              <a:defRPr sz="72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04" name="Google Shape;104;p10"/>
          <p:cNvSpPr txBox="1">
            <a:spLocks noGrp="1"/>
          </p:cNvSpPr>
          <p:nvPr>
            <p:ph type="body" idx="1"/>
          </p:nvPr>
        </p:nvSpPr>
        <p:spPr>
          <a:xfrm>
            <a:off x="693254" y="2575508"/>
            <a:ext cx="5906025"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2"/>
              </a:buClr>
              <a:buSzPts val="1800"/>
              <a:buFont typeface="Arial"/>
              <a:buNone/>
              <a:defRPr sz="1350" b="0" i="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24755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05"/>
        <p:cNvGrpSpPr/>
        <p:nvPr/>
      </p:nvGrpSpPr>
      <p:grpSpPr>
        <a:xfrm>
          <a:off x="0" y="0"/>
          <a:ext cx="0" cy="0"/>
          <a:chOff x="0" y="0"/>
          <a:chExt cx="0" cy="0"/>
        </a:xfrm>
      </p:grpSpPr>
      <p:sp>
        <p:nvSpPr>
          <p:cNvPr id="106" name="Google Shape;106;p11"/>
          <p:cNvSpPr>
            <a:spLocks noGrp="1"/>
          </p:cNvSpPr>
          <p:nvPr>
            <p:ph type="pic" idx="2"/>
          </p:nvPr>
        </p:nvSpPr>
        <p:spPr>
          <a:xfrm>
            <a:off x="0" y="0"/>
            <a:ext cx="9144000" cy="5143500"/>
          </a:xfrm>
          <a:prstGeom prst="rect">
            <a:avLst/>
          </a:prstGeom>
          <a:noFill/>
          <a:ln>
            <a:noFill/>
          </a:ln>
        </p:spPr>
      </p:sp>
      <p:sp>
        <p:nvSpPr>
          <p:cNvPr id="107" name="Google Shape;107;p11"/>
          <p:cNvSpPr txBox="1">
            <a:spLocks noGrp="1"/>
          </p:cNvSpPr>
          <p:nvPr>
            <p:ph type="title"/>
          </p:nvPr>
        </p:nvSpPr>
        <p:spPr>
          <a:xfrm>
            <a:off x="359229" y="3503543"/>
            <a:ext cx="8450100" cy="1050975"/>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08" name="Google Shape;108;p11"/>
          <p:cNvSpPr txBox="1">
            <a:spLocks noGrp="1"/>
          </p:cNvSpPr>
          <p:nvPr>
            <p:ph type="body" idx="1"/>
          </p:nvPr>
        </p:nvSpPr>
        <p:spPr>
          <a:xfrm>
            <a:off x="359229" y="4564133"/>
            <a:ext cx="8450100" cy="33705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750"/>
              </a:spcBef>
              <a:spcAft>
                <a:spcPts val="0"/>
              </a:spcAft>
              <a:buClr>
                <a:schemeClr val="dk1"/>
              </a:buClr>
              <a:buSzPts val="2000"/>
              <a:buFont typeface="Arial"/>
              <a:buNone/>
              <a:defRPr sz="1500" b="0" i="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507439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 Gold">
  <p:cSld name="Title Slide - Gold">
    <p:bg>
      <p:bgPr>
        <a:solidFill>
          <a:schemeClr val="accent1"/>
        </a:solidFill>
        <a:effectLst/>
      </p:bgPr>
    </p:bg>
    <p:spTree>
      <p:nvGrpSpPr>
        <p:cNvPr id="1" name="Shape 109"/>
        <p:cNvGrpSpPr/>
        <p:nvPr/>
      </p:nvGrpSpPr>
      <p:grpSpPr>
        <a:xfrm>
          <a:off x="0" y="0"/>
          <a:ext cx="0" cy="0"/>
          <a:chOff x="0" y="0"/>
          <a:chExt cx="0" cy="0"/>
        </a:xfrm>
      </p:grpSpPr>
      <p:pic>
        <p:nvPicPr>
          <p:cNvPr id="110" name="Google Shape;110;p12"/>
          <p:cNvPicPr preferRelativeResize="0"/>
          <p:nvPr/>
        </p:nvPicPr>
        <p:blipFill rotWithShape="1">
          <a:blip r:embed="rId2">
            <a:alphaModFix/>
          </a:blip>
          <a:srcRect/>
          <a:stretch/>
        </p:blipFill>
        <p:spPr>
          <a:xfrm>
            <a:off x="7467601" y="0"/>
            <a:ext cx="1676399" cy="5143500"/>
          </a:xfrm>
          <a:prstGeom prst="rect">
            <a:avLst/>
          </a:prstGeom>
          <a:noFill/>
          <a:ln>
            <a:noFill/>
          </a:ln>
        </p:spPr>
      </p:pic>
      <p:sp>
        <p:nvSpPr>
          <p:cNvPr id="111" name="Google Shape;111;p12"/>
          <p:cNvSpPr txBox="1">
            <a:spLocks noGrp="1"/>
          </p:cNvSpPr>
          <p:nvPr>
            <p:ph type="title"/>
          </p:nvPr>
        </p:nvSpPr>
        <p:spPr>
          <a:xfrm>
            <a:off x="767443" y="1359034"/>
            <a:ext cx="5822550" cy="5397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5400"/>
              <a:buFont typeface="Arial"/>
              <a:buNone/>
              <a:defRPr sz="405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12" name="Google Shape;112;p12"/>
          <p:cNvSpPr txBox="1">
            <a:spLocks noGrp="1"/>
          </p:cNvSpPr>
          <p:nvPr>
            <p:ph type="body" idx="1"/>
          </p:nvPr>
        </p:nvSpPr>
        <p:spPr>
          <a:xfrm>
            <a:off x="767443" y="1962860"/>
            <a:ext cx="5822550" cy="337050"/>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dk1"/>
              </a:buClr>
              <a:buSzPts val="2400"/>
              <a:buFont typeface="Arial"/>
              <a:buNone/>
              <a:defRPr sz="1800" b="1" i="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13" name="Google Shape;113;p12"/>
          <p:cNvSpPr txBox="1">
            <a:spLocks noGrp="1"/>
          </p:cNvSpPr>
          <p:nvPr>
            <p:ph type="body" idx="2"/>
          </p:nvPr>
        </p:nvSpPr>
        <p:spPr>
          <a:xfrm>
            <a:off x="767443" y="2361635"/>
            <a:ext cx="5822550"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Font typeface="Arial"/>
              <a:buNone/>
              <a:defRPr sz="120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160110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hoto">
  <p:cSld name="Photo">
    <p:bg>
      <p:bgPr>
        <a:solidFill>
          <a:schemeClr val="lt1"/>
        </a:solidFill>
        <a:effectLst/>
      </p:bgPr>
    </p:bg>
    <p:spTree>
      <p:nvGrpSpPr>
        <p:cNvPr id="1" name="Shape 114"/>
        <p:cNvGrpSpPr/>
        <p:nvPr/>
      </p:nvGrpSpPr>
      <p:grpSpPr>
        <a:xfrm>
          <a:off x="0" y="0"/>
          <a:ext cx="0" cy="0"/>
          <a:chOff x="0" y="0"/>
          <a:chExt cx="0" cy="0"/>
        </a:xfrm>
      </p:grpSpPr>
      <p:sp>
        <p:nvSpPr>
          <p:cNvPr id="115" name="Google Shape;115;p13"/>
          <p:cNvSpPr>
            <a:spLocks noGrp="1"/>
          </p:cNvSpPr>
          <p:nvPr>
            <p:ph type="pic" idx="2"/>
          </p:nvPr>
        </p:nvSpPr>
        <p:spPr>
          <a:xfrm>
            <a:off x="0" y="-7144"/>
            <a:ext cx="9144000" cy="5169375"/>
          </a:xfrm>
          <a:prstGeom prst="rect">
            <a:avLst/>
          </a:prstGeom>
          <a:noFill/>
          <a:ln>
            <a:noFill/>
          </a:ln>
        </p:spPr>
      </p:sp>
      <p:sp>
        <p:nvSpPr>
          <p:cNvPr id="116" name="Google Shape;116;p13"/>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673029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with Copy">
  <p:cSld name="Title with Copy">
    <p:spTree>
      <p:nvGrpSpPr>
        <p:cNvPr id="1" name="Shape 117"/>
        <p:cNvGrpSpPr/>
        <p:nvPr/>
      </p:nvGrpSpPr>
      <p:grpSpPr>
        <a:xfrm>
          <a:off x="0" y="0"/>
          <a:ext cx="0" cy="0"/>
          <a:chOff x="0" y="0"/>
          <a:chExt cx="0" cy="0"/>
        </a:xfrm>
      </p:grpSpPr>
      <p:sp>
        <p:nvSpPr>
          <p:cNvPr id="118" name="Google Shape;118;p14"/>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19" name="Google Shape;119;p14"/>
          <p:cNvSpPr txBox="1">
            <a:spLocks noGrp="1"/>
          </p:cNvSpPr>
          <p:nvPr>
            <p:ph type="body" idx="2"/>
          </p:nvPr>
        </p:nvSpPr>
        <p:spPr>
          <a:xfrm>
            <a:off x="342899" y="1157493"/>
            <a:ext cx="8450100" cy="334102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dk1"/>
              </a:buClr>
              <a:buSzPts val="1800"/>
              <a:buFont typeface="Arial"/>
              <a:buNone/>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20" name="Google Shape;120;p14"/>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21" name="Google Shape;121;p14"/>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072019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with Copy - 2 Column">
  <p:cSld name="Title with Copy - 2 Column">
    <p:spTree>
      <p:nvGrpSpPr>
        <p:cNvPr id="1" name="Shape 122"/>
        <p:cNvGrpSpPr/>
        <p:nvPr/>
      </p:nvGrpSpPr>
      <p:grpSpPr>
        <a:xfrm>
          <a:off x="0" y="0"/>
          <a:ext cx="0" cy="0"/>
          <a:chOff x="0" y="0"/>
          <a:chExt cx="0" cy="0"/>
        </a:xfrm>
      </p:grpSpPr>
      <p:sp>
        <p:nvSpPr>
          <p:cNvPr id="123" name="Google Shape;123;p15"/>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24" name="Google Shape;124;p15"/>
          <p:cNvSpPr txBox="1">
            <a:spLocks noGrp="1"/>
          </p:cNvSpPr>
          <p:nvPr>
            <p:ph type="body" idx="2"/>
          </p:nvPr>
        </p:nvSpPr>
        <p:spPr>
          <a:xfrm>
            <a:off x="342899" y="1157493"/>
            <a:ext cx="8450100" cy="334102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dk1"/>
              </a:buClr>
              <a:buSzPts val="1800"/>
              <a:buFont typeface="Arial"/>
              <a:buNone/>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25" name="Google Shape;125;p15"/>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26" name="Google Shape;126;p15"/>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5717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FDB88-8572-4938-9406-9B912A14FAD7}" type="datetime1">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with Content - 2 Column">
  <p:cSld name="Title with Content - 2 Column">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29" name="Google Shape;129;p16"/>
          <p:cNvSpPr txBox="1">
            <a:spLocks noGrp="1"/>
          </p:cNvSpPr>
          <p:nvPr>
            <p:ph type="body" idx="1"/>
          </p:nvPr>
        </p:nvSpPr>
        <p:spPr>
          <a:xfrm>
            <a:off x="351064" y="1157493"/>
            <a:ext cx="40599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130" name="Google Shape;130;p16"/>
          <p:cNvSpPr txBox="1">
            <a:spLocks noGrp="1"/>
          </p:cNvSpPr>
          <p:nvPr>
            <p:ph type="body" idx="2"/>
          </p:nvPr>
        </p:nvSpPr>
        <p:spPr>
          <a:xfrm>
            <a:off x="4731868" y="1157493"/>
            <a:ext cx="4069125"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131" name="Google Shape;131;p16"/>
          <p:cNvSpPr txBox="1">
            <a:spLocks noGrp="1"/>
          </p:cNvSpPr>
          <p:nvPr>
            <p:ph type="body" idx="3"/>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32" name="Google Shape;132;p16"/>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4058151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 with Copy - 2 Column">
  <p:cSld name="Photo with Copy - 2 Column">
    <p:spTree>
      <p:nvGrpSpPr>
        <p:cNvPr id="1" name="Shape 133"/>
        <p:cNvGrpSpPr/>
        <p:nvPr/>
      </p:nvGrpSpPr>
      <p:grpSpPr>
        <a:xfrm>
          <a:off x="0" y="0"/>
          <a:ext cx="0" cy="0"/>
          <a:chOff x="0" y="0"/>
          <a:chExt cx="0" cy="0"/>
        </a:xfrm>
      </p:grpSpPr>
      <p:sp>
        <p:nvSpPr>
          <p:cNvPr id="134" name="Google Shape;134;p17"/>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35" name="Google Shape;135;p17"/>
          <p:cNvSpPr txBox="1">
            <a:spLocks noGrp="1"/>
          </p:cNvSpPr>
          <p:nvPr>
            <p:ph type="body" idx="2"/>
          </p:nvPr>
        </p:nvSpPr>
        <p:spPr>
          <a:xfrm>
            <a:off x="334735" y="2739204"/>
            <a:ext cx="410220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36" name="Google Shape;136;p17"/>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37" name="Google Shape;137;p17"/>
          <p:cNvSpPr>
            <a:spLocks noGrp="1"/>
          </p:cNvSpPr>
          <p:nvPr>
            <p:ph type="pic" idx="3"/>
          </p:nvPr>
        </p:nvSpPr>
        <p:spPr>
          <a:xfrm>
            <a:off x="334733" y="1157492"/>
            <a:ext cx="4102200" cy="1414350"/>
          </a:xfrm>
          <a:prstGeom prst="rect">
            <a:avLst/>
          </a:prstGeom>
          <a:noFill/>
          <a:ln>
            <a:noFill/>
          </a:ln>
        </p:spPr>
      </p:sp>
      <p:sp>
        <p:nvSpPr>
          <p:cNvPr id="138" name="Google Shape;138;p17"/>
          <p:cNvSpPr>
            <a:spLocks noGrp="1"/>
          </p:cNvSpPr>
          <p:nvPr>
            <p:ph type="pic" idx="4"/>
          </p:nvPr>
        </p:nvSpPr>
        <p:spPr>
          <a:xfrm>
            <a:off x="4706959" y="1157492"/>
            <a:ext cx="4094100" cy="1414350"/>
          </a:xfrm>
          <a:prstGeom prst="rect">
            <a:avLst/>
          </a:prstGeom>
          <a:noFill/>
          <a:ln>
            <a:noFill/>
          </a:ln>
        </p:spPr>
      </p:sp>
      <p:sp>
        <p:nvSpPr>
          <p:cNvPr id="139" name="Google Shape;139;p17"/>
          <p:cNvSpPr txBox="1">
            <a:spLocks noGrp="1"/>
          </p:cNvSpPr>
          <p:nvPr>
            <p:ph type="body" idx="5"/>
          </p:nvPr>
        </p:nvSpPr>
        <p:spPr>
          <a:xfrm>
            <a:off x="4698697" y="2739203"/>
            <a:ext cx="410220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40" name="Google Shape;140;p17"/>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098865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with Copy - 3 Column">
  <p:cSld name="Photo with Copy - 3 Column">
    <p:spTree>
      <p:nvGrpSpPr>
        <p:cNvPr id="1" name="Shape 141"/>
        <p:cNvGrpSpPr/>
        <p:nvPr/>
      </p:nvGrpSpPr>
      <p:grpSpPr>
        <a:xfrm>
          <a:off x="0" y="0"/>
          <a:ext cx="0" cy="0"/>
          <a:chOff x="0" y="0"/>
          <a:chExt cx="0" cy="0"/>
        </a:xfrm>
      </p:grpSpPr>
      <p:sp>
        <p:nvSpPr>
          <p:cNvPr id="142" name="Google Shape;142;p18"/>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a:solidFill>
                  <a:srgbClr val="A5A5A5"/>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43" name="Google Shape;143;p18"/>
          <p:cNvSpPr txBox="1">
            <a:spLocks noGrp="1"/>
          </p:cNvSpPr>
          <p:nvPr>
            <p:ph type="body" idx="2"/>
          </p:nvPr>
        </p:nvSpPr>
        <p:spPr>
          <a:xfrm>
            <a:off x="334735" y="2739204"/>
            <a:ext cx="265095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44" name="Google Shape;144;p18"/>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45" name="Google Shape;145;p18"/>
          <p:cNvSpPr>
            <a:spLocks noGrp="1"/>
          </p:cNvSpPr>
          <p:nvPr>
            <p:ph type="pic" idx="3"/>
          </p:nvPr>
        </p:nvSpPr>
        <p:spPr>
          <a:xfrm>
            <a:off x="334734" y="1157492"/>
            <a:ext cx="2650950" cy="1414350"/>
          </a:xfrm>
          <a:prstGeom prst="rect">
            <a:avLst/>
          </a:prstGeom>
          <a:noFill/>
          <a:ln>
            <a:noFill/>
          </a:ln>
        </p:spPr>
      </p:sp>
      <p:sp>
        <p:nvSpPr>
          <p:cNvPr id="146" name="Google Shape;146;p18"/>
          <p:cNvSpPr>
            <a:spLocks noGrp="1"/>
          </p:cNvSpPr>
          <p:nvPr>
            <p:ph type="pic" idx="4"/>
          </p:nvPr>
        </p:nvSpPr>
        <p:spPr>
          <a:xfrm>
            <a:off x="3252731" y="1157493"/>
            <a:ext cx="2645550" cy="1414350"/>
          </a:xfrm>
          <a:prstGeom prst="rect">
            <a:avLst/>
          </a:prstGeom>
          <a:noFill/>
          <a:ln>
            <a:noFill/>
          </a:ln>
        </p:spPr>
      </p:sp>
      <p:sp>
        <p:nvSpPr>
          <p:cNvPr id="147" name="Google Shape;147;p18"/>
          <p:cNvSpPr txBox="1">
            <a:spLocks noGrp="1"/>
          </p:cNvSpPr>
          <p:nvPr>
            <p:ph type="body" idx="5"/>
          </p:nvPr>
        </p:nvSpPr>
        <p:spPr>
          <a:xfrm>
            <a:off x="3244469" y="2739204"/>
            <a:ext cx="265095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48" name="Google Shape;148;p18"/>
          <p:cNvSpPr>
            <a:spLocks noGrp="1"/>
          </p:cNvSpPr>
          <p:nvPr>
            <p:ph type="pic" idx="6"/>
          </p:nvPr>
        </p:nvSpPr>
        <p:spPr>
          <a:xfrm>
            <a:off x="6154204" y="1149230"/>
            <a:ext cx="2645550" cy="1414350"/>
          </a:xfrm>
          <a:prstGeom prst="rect">
            <a:avLst/>
          </a:prstGeom>
          <a:noFill/>
          <a:ln>
            <a:noFill/>
          </a:ln>
        </p:spPr>
      </p:sp>
      <p:sp>
        <p:nvSpPr>
          <p:cNvPr id="149" name="Google Shape;149;p18"/>
          <p:cNvSpPr txBox="1">
            <a:spLocks noGrp="1"/>
          </p:cNvSpPr>
          <p:nvPr>
            <p:ph type="body" idx="7"/>
          </p:nvPr>
        </p:nvSpPr>
        <p:spPr>
          <a:xfrm>
            <a:off x="6145943" y="2730941"/>
            <a:ext cx="265095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50" name="Google Shape;150;p18"/>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3347258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342901" y="342900"/>
            <a:ext cx="3236175" cy="72315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53" name="Google Shape;153;p19"/>
          <p:cNvSpPr txBox="1">
            <a:spLocks noGrp="1"/>
          </p:cNvSpPr>
          <p:nvPr>
            <p:ph type="body" idx="1"/>
          </p:nvPr>
        </p:nvSpPr>
        <p:spPr>
          <a:xfrm>
            <a:off x="342901" y="1177787"/>
            <a:ext cx="3236175" cy="3224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154" name="Google Shape;154;p19"/>
          <p:cNvSpPr txBox="1">
            <a:spLocks noGrp="1"/>
          </p:cNvSpPr>
          <p:nvPr>
            <p:ph type="body" idx="2"/>
          </p:nvPr>
        </p:nvSpPr>
        <p:spPr>
          <a:xfrm>
            <a:off x="3803903" y="342900"/>
            <a:ext cx="4997250" cy="405877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155" name="Google Shape;155;p19"/>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51729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to with Caption" type="picTx">
  <p:cSld name="Photo with Caption">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334736" y="352528"/>
            <a:ext cx="3244275" cy="776025"/>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58" name="Google Shape;158;p20"/>
          <p:cNvSpPr>
            <a:spLocks noGrp="1"/>
          </p:cNvSpPr>
          <p:nvPr>
            <p:ph type="pic" idx="2"/>
          </p:nvPr>
        </p:nvSpPr>
        <p:spPr>
          <a:xfrm>
            <a:off x="3887391" y="352528"/>
            <a:ext cx="4921875" cy="4043250"/>
          </a:xfrm>
          <a:prstGeom prst="rect">
            <a:avLst/>
          </a:prstGeom>
          <a:noFill/>
          <a:ln>
            <a:noFill/>
          </a:ln>
        </p:spPr>
      </p:sp>
      <p:sp>
        <p:nvSpPr>
          <p:cNvPr id="159" name="Google Shape;159;p20"/>
          <p:cNvSpPr txBox="1">
            <a:spLocks noGrp="1"/>
          </p:cNvSpPr>
          <p:nvPr>
            <p:ph type="body" idx="1"/>
          </p:nvPr>
        </p:nvSpPr>
        <p:spPr>
          <a:xfrm>
            <a:off x="334736" y="1319420"/>
            <a:ext cx="3244275" cy="3064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160" name="Google Shape;160;p20"/>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65021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61"/>
        <p:cNvGrpSpPr/>
        <p:nvPr/>
      </p:nvGrpSpPr>
      <p:grpSpPr>
        <a:xfrm>
          <a:off x="0" y="0"/>
          <a:ext cx="0" cy="0"/>
          <a:chOff x="0" y="0"/>
          <a:chExt cx="0" cy="0"/>
        </a:xfrm>
      </p:grpSpPr>
      <p:sp>
        <p:nvSpPr>
          <p:cNvPr id="162" name="Google Shape;162;p21"/>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63" name="Google Shape;163;p21"/>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64" name="Google Shape;164;p21"/>
          <p:cNvSpPr>
            <a:spLocks noGrp="1"/>
          </p:cNvSpPr>
          <p:nvPr>
            <p:ph type="pic" idx="2"/>
          </p:nvPr>
        </p:nvSpPr>
        <p:spPr>
          <a:xfrm>
            <a:off x="334735" y="1157071"/>
            <a:ext cx="1958175" cy="1414350"/>
          </a:xfrm>
          <a:prstGeom prst="rect">
            <a:avLst/>
          </a:prstGeom>
          <a:noFill/>
          <a:ln>
            <a:noFill/>
          </a:ln>
        </p:spPr>
      </p:sp>
      <p:sp>
        <p:nvSpPr>
          <p:cNvPr id="165" name="Google Shape;165;p21"/>
          <p:cNvSpPr>
            <a:spLocks noGrp="1"/>
          </p:cNvSpPr>
          <p:nvPr>
            <p:ph type="pic" idx="3"/>
          </p:nvPr>
        </p:nvSpPr>
        <p:spPr>
          <a:xfrm>
            <a:off x="2508047" y="1157071"/>
            <a:ext cx="1954350" cy="1414350"/>
          </a:xfrm>
          <a:prstGeom prst="rect">
            <a:avLst/>
          </a:prstGeom>
          <a:noFill/>
          <a:ln>
            <a:noFill/>
          </a:ln>
        </p:spPr>
      </p:sp>
      <p:sp>
        <p:nvSpPr>
          <p:cNvPr id="166" name="Google Shape;166;p21"/>
          <p:cNvSpPr>
            <a:spLocks noGrp="1"/>
          </p:cNvSpPr>
          <p:nvPr>
            <p:ph type="pic" idx="4"/>
          </p:nvPr>
        </p:nvSpPr>
        <p:spPr>
          <a:xfrm>
            <a:off x="4677415" y="1157071"/>
            <a:ext cx="1954350" cy="1414350"/>
          </a:xfrm>
          <a:prstGeom prst="rect">
            <a:avLst/>
          </a:prstGeom>
          <a:noFill/>
          <a:ln>
            <a:noFill/>
          </a:ln>
        </p:spPr>
      </p:sp>
      <p:sp>
        <p:nvSpPr>
          <p:cNvPr id="167" name="Google Shape;167;p21"/>
          <p:cNvSpPr>
            <a:spLocks noGrp="1"/>
          </p:cNvSpPr>
          <p:nvPr>
            <p:ph type="pic" idx="5"/>
          </p:nvPr>
        </p:nvSpPr>
        <p:spPr>
          <a:xfrm>
            <a:off x="6846782" y="1157071"/>
            <a:ext cx="1954350" cy="1414350"/>
          </a:xfrm>
          <a:prstGeom prst="rect">
            <a:avLst/>
          </a:prstGeom>
          <a:noFill/>
          <a:ln>
            <a:noFill/>
          </a:ln>
        </p:spPr>
      </p:sp>
      <p:sp>
        <p:nvSpPr>
          <p:cNvPr id="168" name="Google Shape;168;p21"/>
          <p:cNvSpPr>
            <a:spLocks noGrp="1"/>
          </p:cNvSpPr>
          <p:nvPr>
            <p:ph type="pic" idx="6"/>
          </p:nvPr>
        </p:nvSpPr>
        <p:spPr>
          <a:xfrm>
            <a:off x="1382715" y="2738363"/>
            <a:ext cx="1958175" cy="1414350"/>
          </a:xfrm>
          <a:prstGeom prst="rect">
            <a:avLst/>
          </a:prstGeom>
          <a:noFill/>
          <a:ln>
            <a:noFill/>
          </a:ln>
        </p:spPr>
      </p:sp>
      <p:sp>
        <p:nvSpPr>
          <p:cNvPr id="169" name="Google Shape;169;p21"/>
          <p:cNvSpPr>
            <a:spLocks noGrp="1"/>
          </p:cNvSpPr>
          <p:nvPr>
            <p:ph type="pic" idx="7"/>
          </p:nvPr>
        </p:nvSpPr>
        <p:spPr>
          <a:xfrm>
            <a:off x="3556027" y="2738363"/>
            <a:ext cx="1954350" cy="1414350"/>
          </a:xfrm>
          <a:prstGeom prst="rect">
            <a:avLst/>
          </a:prstGeom>
          <a:noFill/>
          <a:ln>
            <a:noFill/>
          </a:ln>
        </p:spPr>
      </p:sp>
      <p:sp>
        <p:nvSpPr>
          <p:cNvPr id="170" name="Google Shape;170;p21"/>
          <p:cNvSpPr>
            <a:spLocks noGrp="1"/>
          </p:cNvSpPr>
          <p:nvPr>
            <p:ph type="pic" idx="8"/>
          </p:nvPr>
        </p:nvSpPr>
        <p:spPr>
          <a:xfrm>
            <a:off x="5725394" y="2738363"/>
            <a:ext cx="1954350" cy="1414350"/>
          </a:xfrm>
          <a:prstGeom prst="rect">
            <a:avLst/>
          </a:prstGeom>
          <a:noFill/>
          <a:ln>
            <a:noFill/>
          </a:ln>
        </p:spPr>
      </p:sp>
      <p:sp>
        <p:nvSpPr>
          <p:cNvPr id="171" name="Google Shape;171;p21"/>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420259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art with 2 Photos">
  <p:cSld name="Chart with 2 Photos">
    <p:spTree>
      <p:nvGrpSpPr>
        <p:cNvPr id="1" name="Shape 172"/>
        <p:cNvGrpSpPr/>
        <p:nvPr/>
      </p:nvGrpSpPr>
      <p:grpSpPr>
        <a:xfrm>
          <a:off x="0" y="0"/>
          <a:ext cx="0" cy="0"/>
          <a:chOff x="0" y="0"/>
          <a:chExt cx="0" cy="0"/>
        </a:xfrm>
      </p:grpSpPr>
      <p:sp>
        <p:nvSpPr>
          <p:cNvPr id="173" name="Google Shape;173;p22"/>
          <p:cNvSpPr>
            <a:spLocks noGrp="1"/>
          </p:cNvSpPr>
          <p:nvPr>
            <p:ph type="pic" idx="2"/>
          </p:nvPr>
        </p:nvSpPr>
        <p:spPr>
          <a:xfrm>
            <a:off x="4891490" y="1232305"/>
            <a:ext cx="3909600" cy="1541700"/>
          </a:xfrm>
          <a:prstGeom prst="rect">
            <a:avLst/>
          </a:prstGeom>
          <a:noFill/>
          <a:ln>
            <a:noFill/>
          </a:ln>
        </p:spPr>
      </p:sp>
      <p:sp>
        <p:nvSpPr>
          <p:cNvPr id="174" name="Google Shape;174;p22"/>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75" name="Google Shape;175;p22"/>
          <p:cNvSpPr>
            <a:spLocks noGrp="1"/>
          </p:cNvSpPr>
          <p:nvPr>
            <p:ph type="pic" idx="3"/>
          </p:nvPr>
        </p:nvSpPr>
        <p:spPr>
          <a:xfrm>
            <a:off x="4891490" y="2913028"/>
            <a:ext cx="3909600" cy="1541700"/>
          </a:xfrm>
          <a:prstGeom prst="rect">
            <a:avLst/>
          </a:prstGeom>
          <a:noFill/>
          <a:ln>
            <a:noFill/>
          </a:ln>
        </p:spPr>
      </p:sp>
      <p:sp>
        <p:nvSpPr>
          <p:cNvPr id="176" name="Google Shape;176;p22"/>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77" name="Google Shape;177;p22"/>
          <p:cNvSpPr txBox="1">
            <a:spLocks noGrp="1"/>
          </p:cNvSpPr>
          <p:nvPr>
            <p:ph type="body" idx="4"/>
          </p:nvPr>
        </p:nvSpPr>
        <p:spPr>
          <a:xfrm>
            <a:off x="334736" y="1232305"/>
            <a:ext cx="4308975" cy="323077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178" name="Google Shape;178;p22"/>
          <p:cNvSpPr/>
          <p:nvPr/>
        </p:nvSpPr>
        <p:spPr>
          <a:xfrm>
            <a:off x="4891490" y="2546962"/>
            <a:ext cx="390960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79" name="Google Shape;179;p22"/>
          <p:cNvSpPr txBox="1">
            <a:spLocks noGrp="1"/>
          </p:cNvSpPr>
          <p:nvPr>
            <p:ph type="body" idx="5"/>
          </p:nvPr>
        </p:nvSpPr>
        <p:spPr>
          <a:xfrm>
            <a:off x="4891295" y="2546962"/>
            <a:ext cx="3909600"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180" name="Google Shape;180;p22"/>
          <p:cNvSpPr/>
          <p:nvPr/>
        </p:nvSpPr>
        <p:spPr>
          <a:xfrm>
            <a:off x="4891392" y="4227685"/>
            <a:ext cx="390960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81" name="Google Shape;181;p22"/>
          <p:cNvSpPr txBox="1">
            <a:spLocks noGrp="1"/>
          </p:cNvSpPr>
          <p:nvPr>
            <p:ph type="body" idx="6"/>
          </p:nvPr>
        </p:nvSpPr>
        <p:spPr>
          <a:xfrm>
            <a:off x="4891295" y="4227685"/>
            <a:ext cx="3909600"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182" name="Google Shape;182;p22"/>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28814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hart with 3 Photos">
  <p:cSld name="Chart with 3 Photos">
    <p:spTree>
      <p:nvGrpSpPr>
        <p:cNvPr id="1" name="Shape 183"/>
        <p:cNvGrpSpPr/>
        <p:nvPr/>
      </p:nvGrpSpPr>
      <p:grpSpPr>
        <a:xfrm>
          <a:off x="0" y="0"/>
          <a:ext cx="0" cy="0"/>
          <a:chOff x="0" y="0"/>
          <a:chExt cx="0" cy="0"/>
        </a:xfrm>
      </p:grpSpPr>
      <p:sp>
        <p:nvSpPr>
          <p:cNvPr id="184" name="Google Shape;184;p23"/>
          <p:cNvSpPr>
            <a:spLocks noGrp="1"/>
          </p:cNvSpPr>
          <p:nvPr>
            <p:ph type="pic" idx="2"/>
          </p:nvPr>
        </p:nvSpPr>
        <p:spPr>
          <a:xfrm>
            <a:off x="4891490" y="1232305"/>
            <a:ext cx="3909600" cy="1541700"/>
          </a:xfrm>
          <a:prstGeom prst="rect">
            <a:avLst/>
          </a:prstGeom>
          <a:noFill/>
          <a:ln>
            <a:noFill/>
          </a:ln>
        </p:spPr>
      </p:sp>
      <p:sp>
        <p:nvSpPr>
          <p:cNvPr id="185" name="Google Shape;185;p23"/>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186" name="Google Shape;186;p23"/>
          <p:cNvSpPr>
            <a:spLocks noGrp="1"/>
          </p:cNvSpPr>
          <p:nvPr>
            <p:ph type="pic" idx="3"/>
          </p:nvPr>
        </p:nvSpPr>
        <p:spPr>
          <a:xfrm>
            <a:off x="6965414" y="2913028"/>
            <a:ext cx="1835775" cy="1541700"/>
          </a:xfrm>
          <a:prstGeom prst="rect">
            <a:avLst/>
          </a:prstGeom>
          <a:noFill/>
          <a:ln>
            <a:noFill/>
          </a:ln>
        </p:spPr>
      </p:sp>
      <p:sp>
        <p:nvSpPr>
          <p:cNvPr id="187" name="Google Shape;187;p23"/>
          <p:cNvSpPr>
            <a:spLocks noGrp="1"/>
          </p:cNvSpPr>
          <p:nvPr>
            <p:ph type="pic" idx="4"/>
          </p:nvPr>
        </p:nvSpPr>
        <p:spPr>
          <a:xfrm>
            <a:off x="4891490" y="2909340"/>
            <a:ext cx="1896750" cy="1541700"/>
          </a:xfrm>
          <a:prstGeom prst="rect">
            <a:avLst/>
          </a:prstGeom>
          <a:noFill/>
          <a:ln>
            <a:noFill/>
          </a:ln>
        </p:spPr>
      </p:sp>
      <p:sp>
        <p:nvSpPr>
          <p:cNvPr id="188" name="Google Shape;188;p23"/>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189" name="Google Shape;189;p23"/>
          <p:cNvSpPr txBox="1">
            <a:spLocks noGrp="1"/>
          </p:cNvSpPr>
          <p:nvPr>
            <p:ph type="body" idx="5"/>
          </p:nvPr>
        </p:nvSpPr>
        <p:spPr>
          <a:xfrm>
            <a:off x="334736" y="1232305"/>
            <a:ext cx="4308975" cy="323077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190" name="Google Shape;190;p23"/>
          <p:cNvSpPr/>
          <p:nvPr/>
        </p:nvSpPr>
        <p:spPr>
          <a:xfrm>
            <a:off x="4891490" y="2546962"/>
            <a:ext cx="390960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91" name="Google Shape;191;p23"/>
          <p:cNvSpPr txBox="1">
            <a:spLocks noGrp="1"/>
          </p:cNvSpPr>
          <p:nvPr>
            <p:ph type="body" idx="6"/>
          </p:nvPr>
        </p:nvSpPr>
        <p:spPr>
          <a:xfrm>
            <a:off x="4928867" y="2546962"/>
            <a:ext cx="3872025"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192" name="Google Shape;192;p23"/>
          <p:cNvSpPr/>
          <p:nvPr/>
        </p:nvSpPr>
        <p:spPr>
          <a:xfrm>
            <a:off x="4884614" y="4223998"/>
            <a:ext cx="188415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93" name="Google Shape;193;p23"/>
          <p:cNvSpPr txBox="1">
            <a:spLocks noGrp="1"/>
          </p:cNvSpPr>
          <p:nvPr>
            <p:ph type="body" idx="7"/>
          </p:nvPr>
        </p:nvSpPr>
        <p:spPr>
          <a:xfrm>
            <a:off x="4921991" y="4223998"/>
            <a:ext cx="1866150"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194" name="Google Shape;194;p23"/>
          <p:cNvSpPr/>
          <p:nvPr/>
        </p:nvSpPr>
        <p:spPr>
          <a:xfrm>
            <a:off x="6965414" y="4231277"/>
            <a:ext cx="182385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95" name="Google Shape;195;p23"/>
          <p:cNvSpPr txBox="1">
            <a:spLocks noGrp="1"/>
          </p:cNvSpPr>
          <p:nvPr>
            <p:ph type="body" idx="8"/>
          </p:nvPr>
        </p:nvSpPr>
        <p:spPr>
          <a:xfrm>
            <a:off x="7002791" y="4231277"/>
            <a:ext cx="1806525"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196" name="Google Shape;196;p23"/>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10850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 3 Blocks - Gold">
  <p:cSld name="Comparison - 3 Blocks - Gold">
    <p:spTree>
      <p:nvGrpSpPr>
        <p:cNvPr id="1" name="Shape 197"/>
        <p:cNvGrpSpPr/>
        <p:nvPr/>
      </p:nvGrpSpPr>
      <p:grpSpPr>
        <a:xfrm>
          <a:off x="0" y="0"/>
          <a:ext cx="0" cy="0"/>
          <a:chOff x="0" y="0"/>
          <a:chExt cx="0" cy="0"/>
        </a:xfrm>
      </p:grpSpPr>
      <p:sp>
        <p:nvSpPr>
          <p:cNvPr id="198" name="Google Shape;198;p24"/>
          <p:cNvSpPr/>
          <p:nvPr/>
        </p:nvSpPr>
        <p:spPr>
          <a:xfrm>
            <a:off x="5953662" y="986919"/>
            <a:ext cx="2489625" cy="33849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199" name="Google Shape;199;p24"/>
          <p:cNvSpPr/>
          <p:nvPr/>
        </p:nvSpPr>
        <p:spPr>
          <a:xfrm>
            <a:off x="3315523" y="986920"/>
            <a:ext cx="2489625" cy="33849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200" name="Google Shape;200;p24"/>
          <p:cNvSpPr/>
          <p:nvPr/>
        </p:nvSpPr>
        <p:spPr>
          <a:xfrm>
            <a:off x="677384" y="986921"/>
            <a:ext cx="2489625" cy="33849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201" name="Google Shape;201;p24"/>
          <p:cNvSpPr txBox="1">
            <a:spLocks noGrp="1"/>
          </p:cNvSpPr>
          <p:nvPr>
            <p:ph type="body" idx="1"/>
          </p:nvPr>
        </p:nvSpPr>
        <p:spPr>
          <a:xfrm>
            <a:off x="677435" y="1077350"/>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dk1"/>
              </a:buClr>
              <a:buSzPts val="1800"/>
              <a:buFont typeface="Libre Franklin Medium"/>
              <a:buNone/>
              <a:defRPr sz="1350">
                <a:solidFill>
                  <a:schemeClr val="dk1"/>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02" name="Google Shape;202;p24"/>
          <p:cNvSpPr txBox="1">
            <a:spLocks noGrp="1"/>
          </p:cNvSpPr>
          <p:nvPr>
            <p:ph type="body" idx="2"/>
          </p:nvPr>
        </p:nvSpPr>
        <p:spPr>
          <a:xfrm>
            <a:off x="3315769" y="1077350"/>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dk1"/>
              </a:buClr>
              <a:buSzPts val="1800"/>
              <a:buFont typeface="Libre Franklin Medium"/>
              <a:buNone/>
              <a:defRPr sz="1350">
                <a:solidFill>
                  <a:schemeClr val="dk1"/>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03" name="Google Shape;203;p24"/>
          <p:cNvSpPr txBox="1">
            <a:spLocks noGrp="1"/>
          </p:cNvSpPr>
          <p:nvPr>
            <p:ph type="body" idx="3"/>
          </p:nvPr>
        </p:nvSpPr>
        <p:spPr>
          <a:xfrm>
            <a:off x="5953908" y="1075437"/>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dk1"/>
              </a:buClr>
              <a:buSzPts val="1800"/>
              <a:buFont typeface="Libre Franklin Medium"/>
              <a:buNone/>
              <a:defRPr sz="1350" b="1">
                <a:solidFill>
                  <a:schemeClr val="dk1"/>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04" name="Google Shape;204;p24"/>
          <p:cNvSpPr txBox="1">
            <a:spLocks noGrp="1"/>
          </p:cNvSpPr>
          <p:nvPr>
            <p:ph type="body" idx="4"/>
          </p:nvPr>
        </p:nvSpPr>
        <p:spPr>
          <a:xfrm>
            <a:off x="826263" y="1530503"/>
            <a:ext cx="221332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205" name="Google Shape;205;p24"/>
          <p:cNvSpPr txBox="1">
            <a:spLocks noGrp="1"/>
          </p:cNvSpPr>
          <p:nvPr>
            <p:ph type="body" idx="5"/>
          </p:nvPr>
        </p:nvSpPr>
        <p:spPr>
          <a:xfrm>
            <a:off x="3453660" y="1548944"/>
            <a:ext cx="221332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206" name="Google Shape;206;p24"/>
          <p:cNvSpPr>
            <a:spLocks noGrp="1"/>
          </p:cNvSpPr>
          <p:nvPr>
            <p:ph type="pic" idx="6"/>
          </p:nvPr>
        </p:nvSpPr>
        <p:spPr>
          <a:xfrm>
            <a:off x="826263" y="3034367"/>
            <a:ext cx="2213325" cy="1166850"/>
          </a:xfrm>
          <a:prstGeom prst="rect">
            <a:avLst/>
          </a:prstGeom>
          <a:noFill/>
          <a:ln>
            <a:noFill/>
          </a:ln>
        </p:spPr>
      </p:sp>
      <p:sp>
        <p:nvSpPr>
          <p:cNvPr id="207" name="Google Shape;207;p24"/>
          <p:cNvSpPr>
            <a:spLocks noGrp="1"/>
          </p:cNvSpPr>
          <p:nvPr>
            <p:ph type="pic" idx="7"/>
          </p:nvPr>
        </p:nvSpPr>
        <p:spPr>
          <a:xfrm>
            <a:off x="3464597" y="3034367"/>
            <a:ext cx="2213325" cy="1166850"/>
          </a:xfrm>
          <a:prstGeom prst="rect">
            <a:avLst/>
          </a:prstGeom>
          <a:noFill/>
          <a:ln>
            <a:noFill/>
          </a:ln>
        </p:spPr>
      </p:sp>
      <p:sp>
        <p:nvSpPr>
          <p:cNvPr id="208" name="Google Shape;208;p24"/>
          <p:cNvSpPr>
            <a:spLocks noGrp="1"/>
          </p:cNvSpPr>
          <p:nvPr>
            <p:ph type="pic" idx="8"/>
          </p:nvPr>
        </p:nvSpPr>
        <p:spPr>
          <a:xfrm>
            <a:off x="6102736" y="3032454"/>
            <a:ext cx="2213325" cy="1166850"/>
          </a:xfrm>
          <a:prstGeom prst="rect">
            <a:avLst/>
          </a:prstGeom>
          <a:noFill/>
          <a:ln>
            <a:noFill/>
          </a:ln>
        </p:spPr>
      </p:sp>
      <p:sp>
        <p:nvSpPr>
          <p:cNvPr id="209" name="Google Shape;209;p24"/>
          <p:cNvSpPr txBox="1">
            <a:spLocks noGrp="1"/>
          </p:cNvSpPr>
          <p:nvPr>
            <p:ph type="body" idx="9"/>
          </p:nvPr>
        </p:nvSpPr>
        <p:spPr>
          <a:xfrm>
            <a:off x="6097061" y="1553568"/>
            <a:ext cx="221332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pic>
        <p:nvPicPr>
          <p:cNvPr id="210" name="Google Shape;210;p24"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211" name="Google Shape;211;p24"/>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12" name="Google Shape;212;p24"/>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3229444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hoto with Caption - Black Diagonal">
  <p:cSld name="Photo with Caption - Black Diagonal">
    <p:bg>
      <p:bgPr>
        <a:solidFill>
          <a:schemeClr val="lt1"/>
        </a:solidFill>
        <a:effectLst/>
      </p:bgPr>
    </p:bg>
    <p:spTree>
      <p:nvGrpSpPr>
        <p:cNvPr id="1" name="Shape 213"/>
        <p:cNvGrpSpPr/>
        <p:nvPr/>
      </p:nvGrpSpPr>
      <p:grpSpPr>
        <a:xfrm>
          <a:off x="0" y="0"/>
          <a:ext cx="0" cy="0"/>
          <a:chOff x="0" y="0"/>
          <a:chExt cx="0" cy="0"/>
        </a:xfrm>
      </p:grpSpPr>
      <p:sp>
        <p:nvSpPr>
          <p:cNvPr id="214" name="Google Shape;214;p25"/>
          <p:cNvSpPr>
            <a:spLocks noGrp="1"/>
          </p:cNvSpPr>
          <p:nvPr>
            <p:ph type="pic" idx="2"/>
          </p:nvPr>
        </p:nvSpPr>
        <p:spPr>
          <a:xfrm>
            <a:off x="4207790" y="-7143"/>
            <a:ext cx="4936275" cy="5150700"/>
          </a:xfrm>
          <a:prstGeom prst="rect">
            <a:avLst/>
          </a:prstGeom>
          <a:noFill/>
          <a:ln>
            <a:noFill/>
          </a:ln>
        </p:spPr>
      </p:sp>
      <p:sp>
        <p:nvSpPr>
          <p:cNvPr id="215" name="Google Shape;215;p25"/>
          <p:cNvSpPr/>
          <p:nvPr/>
        </p:nvSpPr>
        <p:spPr>
          <a:xfrm>
            <a:off x="1" y="-7080"/>
            <a:ext cx="5463152" cy="5162204"/>
          </a:xfrm>
          <a:custGeom>
            <a:avLst/>
            <a:gdLst/>
            <a:ahLst/>
            <a:cxnLst/>
            <a:rect l="l" t="t" r="r" b="b"/>
            <a:pathLst>
              <a:path w="7284203" h="6882938" extrusionOk="0">
                <a:moveTo>
                  <a:pt x="0" y="0"/>
                </a:moveTo>
                <a:lnTo>
                  <a:pt x="7284203" y="0"/>
                </a:lnTo>
                <a:lnTo>
                  <a:pt x="5610386" y="6882938"/>
                </a:lnTo>
                <a:lnTo>
                  <a:pt x="0" y="6867440"/>
                </a:lnTo>
                <a:lnTo>
                  <a:pt x="0" y="0"/>
                </a:ln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216" name="Google Shape;216;p25"/>
          <p:cNvSpPr txBox="1">
            <a:spLocks noGrp="1"/>
          </p:cNvSpPr>
          <p:nvPr>
            <p:ph type="title"/>
          </p:nvPr>
        </p:nvSpPr>
        <p:spPr>
          <a:xfrm>
            <a:off x="856504" y="668365"/>
            <a:ext cx="2949075" cy="120015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Arial"/>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17" name="Google Shape;217;p25"/>
          <p:cNvSpPr txBox="1">
            <a:spLocks noGrp="1"/>
          </p:cNvSpPr>
          <p:nvPr>
            <p:ph type="body" idx="1"/>
          </p:nvPr>
        </p:nvSpPr>
        <p:spPr>
          <a:xfrm>
            <a:off x="856504" y="1868515"/>
            <a:ext cx="2949075" cy="28586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600"/>
              <a:buNone/>
              <a:defRPr sz="120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218" name="Google Shape;218;p25"/>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351840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8E325-ABD6-4FFA-A67E-007DA43B547E}" type="datetime1">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oto with Caption - White Diagonal">
  <p:cSld name="Photo with Caption - White Diagonal">
    <p:bg>
      <p:bgPr>
        <a:solidFill>
          <a:schemeClr val="lt1"/>
        </a:solidFill>
        <a:effectLst/>
      </p:bgPr>
    </p:bg>
    <p:spTree>
      <p:nvGrpSpPr>
        <p:cNvPr id="1" name="Shape 219"/>
        <p:cNvGrpSpPr/>
        <p:nvPr/>
      </p:nvGrpSpPr>
      <p:grpSpPr>
        <a:xfrm>
          <a:off x="0" y="0"/>
          <a:ext cx="0" cy="0"/>
          <a:chOff x="0" y="0"/>
          <a:chExt cx="0" cy="0"/>
        </a:xfrm>
      </p:grpSpPr>
      <p:sp>
        <p:nvSpPr>
          <p:cNvPr id="220" name="Google Shape;220;p26"/>
          <p:cNvSpPr>
            <a:spLocks noGrp="1"/>
          </p:cNvSpPr>
          <p:nvPr>
            <p:ph type="pic" idx="2"/>
          </p:nvPr>
        </p:nvSpPr>
        <p:spPr>
          <a:xfrm>
            <a:off x="4207790" y="-7144"/>
            <a:ext cx="4936275" cy="5169375"/>
          </a:xfrm>
          <a:prstGeom prst="rect">
            <a:avLst/>
          </a:prstGeom>
          <a:noFill/>
          <a:ln>
            <a:noFill/>
          </a:ln>
        </p:spPr>
      </p:sp>
      <p:sp>
        <p:nvSpPr>
          <p:cNvPr id="221" name="Google Shape;221;p26"/>
          <p:cNvSpPr/>
          <p:nvPr/>
        </p:nvSpPr>
        <p:spPr>
          <a:xfrm>
            <a:off x="1" y="0"/>
            <a:ext cx="5463152" cy="5162204"/>
          </a:xfrm>
          <a:custGeom>
            <a:avLst/>
            <a:gdLst/>
            <a:ahLst/>
            <a:cxnLst/>
            <a:rect l="l" t="t" r="r" b="b"/>
            <a:pathLst>
              <a:path w="7284203" h="6882938" extrusionOk="0">
                <a:moveTo>
                  <a:pt x="0" y="0"/>
                </a:moveTo>
                <a:lnTo>
                  <a:pt x="7284203" y="0"/>
                </a:lnTo>
                <a:lnTo>
                  <a:pt x="5610386" y="6882938"/>
                </a:lnTo>
                <a:lnTo>
                  <a:pt x="0" y="6867440"/>
                </a:lnTo>
                <a:lnTo>
                  <a:pt x="0"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222" name="Google Shape;222;p26"/>
          <p:cNvSpPr txBox="1">
            <a:spLocks noGrp="1"/>
          </p:cNvSpPr>
          <p:nvPr>
            <p:ph type="title"/>
          </p:nvPr>
        </p:nvSpPr>
        <p:spPr>
          <a:xfrm>
            <a:off x="856504" y="668365"/>
            <a:ext cx="2949075" cy="120015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2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23" name="Google Shape;223;p26"/>
          <p:cNvSpPr txBox="1">
            <a:spLocks noGrp="1"/>
          </p:cNvSpPr>
          <p:nvPr>
            <p:ph type="body" idx="1"/>
          </p:nvPr>
        </p:nvSpPr>
        <p:spPr>
          <a:xfrm>
            <a:off x="856504" y="1868515"/>
            <a:ext cx="2949075" cy="28586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224" name="Google Shape;224;p26"/>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726556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End Slide - Gold">
  <p:cSld name="End Slide - Gold">
    <p:bg>
      <p:bgPr>
        <a:solidFill>
          <a:schemeClr val="accent1"/>
        </a:solidFill>
        <a:effectLst/>
      </p:bgPr>
    </p:bg>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2">
            <a:alphaModFix/>
          </a:blip>
          <a:srcRect/>
          <a:stretch/>
        </p:blipFill>
        <p:spPr>
          <a:xfrm>
            <a:off x="7467601" y="0"/>
            <a:ext cx="1676399" cy="5143500"/>
          </a:xfrm>
          <a:prstGeom prst="rect">
            <a:avLst/>
          </a:prstGeom>
          <a:noFill/>
          <a:ln>
            <a:noFill/>
          </a:ln>
        </p:spPr>
      </p:pic>
      <p:sp>
        <p:nvSpPr>
          <p:cNvPr id="227" name="Google Shape;227;p27"/>
          <p:cNvSpPr txBox="1">
            <a:spLocks noGrp="1"/>
          </p:cNvSpPr>
          <p:nvPr>
            <p:ph type="title"/>
          </p:nvPr>
        </p:nvSpPr>
        <p:spPr>
          <a:xfrm>
            <a:off x="603803" y="1849710"/>
            <a:ext cx="5986125" cy="5397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9600"/>
              <a:buFont typeface="Arial"/>
              <a:buNone/>
              <a:defRPr sz="720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28" name="Google Shape;228;p27"/>
          <p:cNvSpPr txBox="1">
            <a:spLocks noGrp="1"/>
          </p:cNvSpPr>
          <p:nvPr>
            <p:ph type="body" idx="1"/>
          </p:nvPr>
        </p:nvSpPr>
        <p:spPr>
          <a:xfrm>
            <a:off x="693254" y="2575508"/>
            <a:ext cx="5906025"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800"/>
              <a:buFont typeface="Arial"/>
              <a:buNone/>
              <a:defRPr sz="1350" b="0" i="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601489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308456" y="1295250"/>
            <a:ext cx="3343725" cy="1782900"/>
          </a:xfrm>
          <a:prstGeom prst="rect">
            <a:avLst/>
          </a:prstGeom>
        </p:spPr>
        <p:txBody>
          <a:bodyPr spcFirstLastPara="1" wrap="square" lIns="91425" tIns="45700" rIns="91425" bIns="45700" anchor="ctr" anchorCtr="0">
            <a:normAutofit/>
          </a:bodyPr>
          <a:lstStyle>
            <a:lvl1pPr lvl="0" rtl="0">
              <a:spcBef>
                <a:spcPts val="0"/>
              </a:spcBef>
              <a:spcAft>
                <a:spcPts val="0"/>
              </a:spcAft>
              <a:buSzPts val="6000"/>
              <a:buNone/>
              <a:defRPr sz="4500"/>
            </a:lvl1pPr>
            <a:lvl2pPr lvl="1" rtl="0">
              <a:spcBef>
                <a:spcPts val="0"/>
              </a:spcBef>
              <a:spcAft>
                <a:spcPts val="0"/>
              </a:spcAft>
              <a:buSzPts val="15000"/>
              <a:buNone/>
              <a:defRPr sz="11250"/>
            </a:lvl2pPr>
            <a:lvl3pPr lvl="2" rtl="0">
              <a:spcBef>
                <a:spcPts val="0"/>
              </a:spcBef>
              <a:spcAft>
                <a:spcPts val="0"/>
              </a:spcAft>
              <a:buSzPts val="15000"/>
              <a:buNone/>
              <a:defRPr sz="11250"/>
            </a:lvl3pPr>
            <a:lvl4pPr lvl="3" rtl="0">
              <a:spcBef>
                <a:spcPts val="0"/>
              </a:spcBef>
              <a:spcAft>
                <a:spcPts val="0"/>
              </a:spcAft>
              <a:buSzPts val="15000"/>
              <a:buNone/>
              <a:defRPr sz="11250"/>
            </a:lvl4pPr>
            <a:lvl5pPr lvl="4" rtl="0">
              <a:spcBef>
                <a:spcPts val="0"/>
              </a:spcBef>
              <a:spcAft>
                <a:spcPts val="0"/>
              </a:spcAft>
              <a:buSzPts val="15000"/>
              <a:buNone/>
              <a:defRPr sz="11250"/>
            </a:lvl5pPr>
            <a:lvl6pPr lvl="5" rtl="0">
              <a:spcBef>
                <a:spcPts val="0"/>
              </a:spcBef>
              <a:spcAft>
                <a:spcPts val="0"/>
              </a:spcAft>
              <a:buSzPts val="15000"/>
              <a:buNone/>
              <a:defRPr sz="11250"/>
            </a:lvl6pPr>
            <a:lvl7pPr lvl="6" rtl="0">
              <a:spcBef>
                <a:spcPts val="0"/>
              </a:spcBef>
              <a:spcAft>
                <a:spcPts val="0"/>
              </a:spcAft>
              <a:buSzPts val="15000"/>
              <a:buNone/>
              <a:defRPr sz="11250"/>
            </a:lvl7pPr>
            <a:lvl8pPr lvl="7" rtl="0">
              <a:spcBef>
                <a:spcPts val="0"/>
              </a:spcBef>
              <a:spcAft>
                <a:spcPts val="0"/>
              </a:spcAft>
              <a:buSzPts val="15000"/>
              <a:buNone/>
              <a:defRPr sz="11250"/>
            </a:lvl8pPr>
            <a:lvl9pPr lvl="8" rtl="0">
              <a:spcBef>
                <a:spcPts val="0"/>
              </a:spcBef>
              <a:spcAft>
                <a:spcPts val="0"/>
              </a:spcAft>
              <a:buSzPts val="15000"/>
              <a:buNone/>
              <a:defRPr sz="11250"/>
            </a:lvl9pPr>
          </a:lstStyle>
          <a:p>
            <a:r>
              <a:rPr lang="en-US"/>
              <a:t>Click to edit Master title style</a:t>
            </a:r>
            <a:endParaRPr/>
          </a:p>
        </p:txBody>
      </p:sp>
      <p:sp>
        <p:nvSpPr>
          <p:cNvPr id="231" name="Google Shape;231;p28"/>
          <p:cNvSpPr txBox="1">
            <a:spLocks noGrp="1"/>
          </p:cNvSpPr>
          <p:nvPr>
            <p:ph type="subTitle" idx="1"/>
          </p:nvPr>
        </p:nvSpPr>
        <p:spPr>
          <a:xfrm>
            <a:off x="308456" y="3772331"/>
            <a:ext cx="3343725" cy="538425"/>
          </a:xfrm>
          <a:prstGeom prst="rect">
            <a:avLst/>
          </a:prstGeom>
        </p:spPr>
        <p:txBody>
          <a:bodyPr spcFirstLastPara="1" wrap="square" lIns="91425" tIns="45700" rIns="91425" bIns="45700" anchor="t" anchorCtr="0">
            <a:normAutofit/>
          </a:bodyPr>
          <a:lstStyle>
            <a:lvl1pPr lvl="0" rtl="0">
              <a:spcBef>
                <a:spcPts val="750"/>
              </a:spcBef>
              <a:spcAft>
                <a:spcPts val="0"/>
              </a:spcAft>
              <a:buSzPts val="1800"/>
              <a:buNone/>
              <a:defRPr sz="1350"/>
            </a:lvl1pPr>
            <a:lvl2pPr lvl="1" rtl="0">
              <a:spcBef>
                <a:spcPts val="375"/>
              </a:spcBef>
              <a:spcAft>
                <a:spcPts val="0"/>
              </a:spcAft>
              <a:buSzPts val="1800"/>
              <a:buNone/>
              <a:defRPr sz="1350"/>
            </a:lvl2pPr>
            <a:lvl3pPr lvl="2" rtl="0">
              <a:spcBef>
                <a:spcPts val="375"/>
              </a:spcBef>
              <a:spcAft>
                <a:spcPts val="0"/>
              </a:spcAft>
              <a:buSzPts val="1800"/>
              <a:buNone/>
              <a:defRPr sz="1350"/>
            </a:lvl3pPr>
            <a:lvl4pPr lvl="3" rtl="0">
              <a:spcBef>
                <a:spcPts val="375"/>
              </a:spcBef>
              <a:spcAft>
                <a:spcPts val="0"/>
              </a:spcAft>
              <a:buSzPts val="1800"/>
              <a:buNone/>
              <a:defRPr sz="1350"/>
            </a:lvl4pPr>
            <a:lvl5pPr lvl="4" rtl="0">
              <a:spcBef>
                <a:spcPts val="375"/>
              </a:spcBef>
              <a:spcAft>
                <a:spcPts val="0"/>
              </a:spcAft>
              <a:buSzPts val="1800"/>
              <a:buNone/>
              <a:defRPr sz="1350"/>
            </a:lvl5pPr>
            <a:lvl6pPr lvl="5" rtl="0">
              <a:spcBef>
                <a:spcPts val="375"/>
              </a:spcBef>
              <a:spcAft>
                <a:spcPts val="0"/>
              </a:spcAft>
              <a:buSzPts val="1800"/>
              <a:buNone/>
              <a:defRPr sz="1350"/>
            </a:lvl6pPr>
            <a:lvl7pPr lvl="6" rtl="0">
              <a:spcBef>
                <a:spcPts val="375"/>
              </a:spcBef>
              <a:spcAft>
                <a:spcPts val="0"/>
              </a:spcAft>
              <a:buSzPts val="1800"/>
              <a:buNone/>
              <a:defRPr sz="1350"/>
            </a:lvl7pPr>
            <a:lvl8pPr lvl="7" rtl="0">
              <a:spcBef>
                <a:spcPts val="375"/>
              </a:spcBef>
              <a:spcAft>
                <a:spcPts val="0"/>
              </a:spcAft>
              <a:buSzPts val="1800"/>
              <a:buNone/>
              <a:defRPr sz="1350"/>
            </a:lvl8pPr>
            <a:lvl9pPr lvl="8" rtl="0">
              <a:spcBef>
                <a:spcPts val="375"/>
              </a:spcBef>
              <a:spcAft>
                <a:spcPts val="0"/>
              </a:spcAft>
              <a:buSzPts val="1800"/>
              <a:buNone/>
              <a:defRPr sz="1350"/>
            </a:lvl9pPr>
          </a:lstStyle>
          <a:p>
            <a:r>
              <a:rPr lang="en-US"/>
              <a:t>Click to edit Master subtitle style</a:t>
            </a:r>
            <a:endParaRPr/>
          </a:p>
        </p:txBody>
      </p:sp>
    </p:spTree>
    <p:extLst>
      <p:ext uri="{BB962C8B-B14F-4D97-AF65-F5344CB8AC3E}">
        <p14:creationId xmlns:p14="http://schemas.microsoft.com/office/powerpoint/2010/main" val="1674456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2"/>
        <p:cNvGrpSpPr/>
        <p:nvPr/>
      </p:nvGrpSpPr>
      <p:grpSpPr>
        <a:xfrm>
          <a:off x="0" y="0"/>
          <a:ext cx="0" cy="0"/>
          <a:chOff x="0" y="0"/>
          <a:chExt cx="0" cy="0"/>
        </a:xfrm>
      </p:grpSpPr>
      <p:sp>
        <p:nvSpPr>
          <p:cNvPr id="233" name="Google Shape;233;p29"/>
          <p:cNvSpPr txBox="1">
            <a:spLocks noGrp="1"/>
          </p:cNvSpPr>
          <p:nvPr>
            <p:ph type="dt" idx="10"/>
          </p:nvPr>
        </p:nvSpPr>
        <p:spPr>
          <a:xfrm>
            <a:off x="228600" y="3178175"/>
            <a:ext cx="1066725" cy="182475"/>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sz="675"/>
            </a:lvl1pPr>
            <a:lvl2pPr lvl="1" algn="l">
              <a:lnSpc>
                <a:spcPct val="100000"/>
              </a:lnSpc>
              <a:spcBef>
                <a:spcPts val="0"/>
              </a:spcBef>
              <a:spcAft>
                <a:spcPts val="0"/>
              </a:spcAft>
              <a:buSzPts val="900"/>
              <a:buNone/>
              <a:defRPr sz="675"/>
            </a:lvl2pPr>
            <a:lvl3pPr lvl="2" algn="l">
              <a:lnSpc>
                <a:spcPct val="100000"/>
              </a:lnSpc>
              <a:spcBef>
                <a:spcPts val="0"/>
              </a:spcBef>
              <a:spcAft>
                <a:spcPts val="0"/>
              </a:spcAft>
              <a:buSzPts val="900"/>
              <a:buNone/>
              <a:defRPr sz="675"/>
            </a:lvl3pPr>
            <a:lvl4pPr lvl="3" algn="l">
              <a:lnSpc>
                <a:spcPct val="100000"/>
              </a:lnSpc>
              <a:spcBef>
                <a:spcPts val="0"/>
              </a:spcBef>
              <a:spcAft>
                <a:spcPts val="0"/>
              </a:spcAft>
              <a:buSzPts val="900"/>
              <a:buNone/>
              <a:defRPr sz="675"/>
            </a:lvl4pPr>
            <a:lvl5pPr lvl="4" algn="l">
              <a:lnSpc>
                <a:spcPct val="100000"/>
              </a:lnSpc>
              <a:spcBef>
                <a:spcPts val="0"/>
              </a:spcBef>
              <a:spcAft>
                <a:spcPts val="0"/>
              </a:spcAft>
              <a:buSzPts val="900"/>
              <a:buNone/>
              <a:defRPr sz="675"/>
            </a:lvl5pPr>
            <a:lvl6pPr lvl="5" algn="l">
              <a:lnSpc>
                <a:spcPct val="100000"/>
              </a:lnSpc>
              <a:spcBef>
                <a:spcPts val="0"/>
              </a:spcBef>
              <a:spcAft>
                <a:spcPts val="0"/>
              </a:spcAft>
              <a:buSzPts val="900"/>
              <a:buNone/>
              <a:defRPr sz="675"/>
            </a:lvl6pPr>
            <a:lvl7pPr lvl="6" algn="l">
              <a:lnSpc>
                <a:spcPct val="100000"/>
              </a:lnSpc>
              <a:spcBef>
                <a:spcPts val="0"/>
              </a:spcBef>
              <a:spcAft>
                <a:spcPts val="0"/>
              </a:spcAft>
              <a:buSzPts val="900"/>
              <a:buNone/>
              <a:defRPr sz="675"/>
            </a:lvl7pPr>
            <a:lvl8pPr lvl="7" algn="l">
              <a:lnSpc>
                <a:spcPct val="100000"/>
              </a:lnSpc>
              <a:spcBef>
                <a:spcPts val="0"/>
              </a:spcBef>
              <a:spcAft>
                <a:spcPts val="0"/>
              </a:spcAft>
              <a:buSzPts val="900"/>
              <a:buNone/>
              <a:defRPr sz="675"/>
            </a:lvl8pPr>
            <a:lvl9pPr lvl="8" algn="l">
              <a:lnSpc>
                <a:spcPct val="100000"/>
              </a:lnSpc>
              <a:spcBef>
                <a:spcPts val="0"/>
              </a:spcBef>
              <a:spcAft>
                <a:spcPts val="0"/>
              </a:spcAft>
              <a:buSzPts val="900"/>
              <a:buNone/>
              <a:defRPr sz="675"/>
            </a:lvl9pPr>
          </a:lstStyle>
          <a:p>
            <a:fld id="{CDC845BF-C0F9-4C07-AB8B-F17A58C0214D}" type="datetime1">
              <a:rPr lang="en-US" smtClean="0"/>
              <a:t>8/20/2025</a:t>
            </a:fld>
            <a:endParaRPr lang="en-US"/>
          </a:p>
        </p:txBody>
      </p:sp>
      <p:sp>
        <p:nvSpPr>
          <p:cNvPr id="234" name="Google Shape;234;p29"/>
          <p:cNvSpPr txBox="1">
            <a:spLocks noGrp="1"/>
          </p:cNvSpPr>
          <p:nvPr>
            <p:ph type="ftr" idx="11"/>
          </p:nvPr>
        </p:nvSpPr>
        <p:spPr>
          <a:xfrm>
            <a:off x="1562100" y="3178175"/>
            <a:ext cx="1447875" cy="182475"/>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lang="en-US"/>
          </a:p>
        </p:txBody>
      </p:sp>
      <p:sp>
        <p:nvSpPr>
          <p:cNvPr id="235" name="Google Shape;235;p29"/>
          <p:cNvSpPr txBox="1">
            <a:spLocks noGrp="1"/>
          </p:cNvSpPr>
          <p:nvPr>
            <p:ph type="sldNum" idx="12"/>
          </p:nvPr>
        </p:nvSpPr>
        <p:spPr>
          <a:xfrm>
            <a:off x="3276600" y="3178175"/>
            <a:ext cx="1066725" cy="182475"/>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9pPr>
          </a:lstStyle>
          <a:p>
            <a:fld id="{C1FF6DA9-008F-8B48-92A6-B652298478BF}" type="slidenum">
              <a:rPr lang="en-US" smtClean="0"/>
              <a:t>‹#›</a:t>
            </a:fld>
            <a:endParaRPr lang="en-US"/>
          </a:p>
        </p:txBody>
      </p:sp>
    </p:spTree>
    <p:extLst>
      <p:ext uri="{BB962C8B-B14F-4D97-AF65-F5344CB8AC3E}">
        <p14:creationId xmlns:p14="http://schemas.microsoft.com/office/powerpoint/2010/main" val="3870361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6"/>
        <p:cNvGrpSpPr/>
        <p:nvPr/>
      </p:nvGrpSpPr>
      <p:grpSpPr>
        <a:xfrm>
          <a:off x="0" y="0"/>
          <a:ext cx="0" cy="0"/>
          <a:chOff x="0" y="0"/>
          <a:chExt cx="0" cy="0"/>
        </a:xfrm>
      </p:grpSpPr>
      <p:sp>
        <p:nvSpPr>
          <p:cNvPr id="237" name="Google Shape;237;p30"/>
          <p:cNvSpPr txBox="1">
            <a:spLocks noGrp="1"/>
          </p:cNvSpPr>
          <p:nvPr>
            <p:ph type="title"/>
          </p:nvPr>
        </p:nvSpPr>
        <p:spPr>
          <a:xfrm>
            <a:off x="311700" y="445025"/>
            <a:ext cx="8520525" cy="572625"/>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r>
              <a:rPr lang="en-US"/>
              <a:t>Click to edit Master title style</a:t>
            </a:r>
            <a:endParaRPr/>
          </a:p>
        </p:txBody>
      </p:sp>
      <p:sp>
        <p:nvSpPr>
          <p:cNvPr id="238" name="Google Shape;238;p30"/>
          <p:cNvSpPr txBox="1">
            <a:spLocks noGrp="1"/>
          </p:cNvSpPr>
          <p:nvPr>
            <p:ph type="body" idx="1"/>
          </p:nvPr>
        </p:nvSpPr>
        <p:spPr>
          <a:xfrm>
            <a:off x="311700" y="1152475"/>
            <a:ext cx="8520525" cy="3416400"/>
          </a:xfrm>
          <a:prstGeom prst="rect">
            <a:avLst/>
          </a:prstGeom>
          <a:noFill/>
          <a:ln>
            <a:noFill/>
          </a:ln>
        </p:spPr>
        <p:txBody>
          <a:bodyPr spcFirstLastPara="1" wrap="square" lIns="60950" tIns="30475" rIns="60950" bIns="30475" anchor="t" anchorCtr="0">
            <a:noAutofit/>
          </a:bodyPr>
          <a:lstStyle>
            <a:lvl1pPr marL="342900" lvl="0" indent="-271463" algn="l">
              <a:lnSpc>
                <a:spcPct val="100000"/>
              </a:lnSpc>
              <a:spcBef>
                <a:spcPts val="300"/>
              </a:spcBef>
              <a:spcAft>
                <a:spcPts val="0"/>
              </a:spcAft>
              <a:buSzPts val="2100"/>
              <a:buChar char="•"/>
              <a:defRPr/>
            </a:lvl1pPr>
            <a:lvl2pPr marL="685800" lvl="1" indent="-261938" algn="l">
              <a:lnSpc>
                <a:spcPct val="100000"/>
              </a:lnSpc>
              <a:spcBef>
                <a:spcPts val="300"/>
              </a:spcBef>
              <a:spcAft>
                <a:spcPts val="0"/>
              </a:spcAft>
              <a:buSzPts val="1900"/>
              <a:buChar char="–"/>
              <a:defRPr/>
            </a:lvl2pPr>
            <a:lvl3pPr marL="1028700" lvl="2" indent="-247650" algn="l">
              <a:lnSpc>
                <a:spcPct val="100000"/>
              </a:lnSpc>
              <a:spcBef>
                <a:spcPts val="225"/>
              </a:spcBef>
              <a:spcAft>
                <a:spcPts val="0"/>
              </a:spcAft>
              <a:buSzPts val="1600"/>
              <a:buChar char="•"/>
              <a:defRPr/>
            </a:lvl3pPr>
            <a:lvl4pPr marL="1371600" lvl="3" indent="-233363" algn="l">
              <a:lnSpc>
                <a:spcPct val="100000"/>
              </a:lnSpc>
              <a:spcBef>
                <a:spcPts val="225"/>
              </a:spcBef>
              <a:spcAft>
                <a:spcPts val="0"/>
              </a:spcAft>
              <a:buSzPts val="1300"/>
              <a:buChar char="–"/>
              <a:defRPr/>
            </a:lvl4pPr>
            <a:lvl5pPr marL="1714500" lvl="4" indent="-233363" algn="l">
              <a:lnSpc>
                <a:spcPct val="100000"/>
              </a:lnSpc>
              <a:spcBef>
                <a:spcPts val="225"/>
              </a:spcBef>
              <a:spcAft>
                <a:spcPts val="0"/>
              </a:spcAft>
              <a:buSzPts val="1300"/>
              <a:buChar char="»"/>
              <a:defRPr/>
            </a:lvl5pPr>
            <a:lvl6pPr marL="2057400" lvl="5" indent="-233363" algn="l">
              <a:lnSpc>
                <a:spcPct val="100000"/>
              </a:lnSpc>
              <a:spcBef>
                <a:spcPts val="225"/>
              </a:spcBef>
              <a:spcAft>
                <a:spcPts val="0"/>
              </a:spcAft>
              <a:buSzPts val="1300"/>
              <a:buChar char="•"/>
              <a:defRPr/>
            </a:lvl6pPr>
            <a:lvl7pPr marL="2400300" lvl="6" indent="-233363" algn="l">
              <a:lnSpc>
                <a:spcPct val="100000"/>
              </a:lnSpc>
              <a:spcBef>
                <a:spcPts val="225"/>
              </a:spcBef>
              <a:spcAft>
                <a:spcPts val="0"/>
              </a:spcAft>
              <a:buSzPts val="1300"/>
              <a:buChar char="•"/>
              <a:defRPr/>
            </a:lvl7pPr>
            <a:lvl8pPr marL="2743200" lvl="7" indent="-233363" algn="l">
              <a:lnSpc>
                <a:spcPct val="100000"/>
              </a:lnSpc>
              <a:spcBef>
                <a:spcPts val="225"/>
              </a:spcBef>
              <a:spcAft>
                <a:spcPts val="0"/>
              </a:spcAft>
              <a:buSzPts val="1300"/>
              <a:buChar char="•"/>
              <a:defRPr/>
            </a:lvl8pPr>
            <a:lvl9pPr marL="3086100" lvl="8" indent="-233363" algn="l">
              <a:lnSpc>
                <a:spcPct val="100000"/>
              </a:lnSpc>
              <a:spcBef>
                <a:spcPts val="225"/>
              </a:spcBef>
              <a:spcAft>
                <a:spcPts val="0"/>
              </a:spcAft>
              <a:buSzPts val="1300"/>
              <a:buChar char="•"/>
              <a:defRPr/>
            </a:lvl9pPr>
          </a:lstStyle>
          <a:p>
            <a:pPr lvl="0"/>
            <a:r>
              <a:rPr lang="en-US"/>
              <a:t>Click to edit Master text styles</a:t>
            </a:r>
          </a:p>
        </p:txBody>
      </p:sp>
      <p:sp>
        <p:nvSpPr>
          <p:cNvPr id="239" name="Google Shape;239;p30"/>
          <p:cNvSpPr txBox="1">
            <a:spLocks noGrp="1"/>
          </p:cNvSpPr>
          <p:nvPr>
            <p:ph type="sldNum" idx="12"/>
          </p:nvPr>
        </p:nvSpPr>
        <p:spPr>
          <a:xfrm>
            <a:off x="8472458" y="4663217"/>
            <a:ext cx="548775" cy="393525"/>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1794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3"/>
            <a:ext cx="8245162" cy="1106260"/>
          </a:xfr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35895" y="1871584"/>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04463" y="4467103"/>
            <a:ext cx="2133600" cy="273844"/>
          </a:xfrm>
        </p:spPr>
        <p:txBody>
          <a:bodyPr/>
          <a:lstStyle>
            <a:lvl1pPr>
              <a:defRPr>
                <a:solidFill>
                  <a:schemeClr val="accent1">
                    <a:lumMod val="75000"/>
                    <a:lumOff val="25000"/>
                  </a:schemeClr>
                </a:solidFill>
              </a:defRPr>
            </a:lvl1pPr>
          </a:lstStyle>
          <a:p>
            <a:fld id="{CCE87261-C48D-415D-8545-7D0033923467}" type="datetime1">
              <a:rPr lang="en-US" smtClean="0"/>
              <a:t>8/20/2025</a:t>
            </a:fld>
            <a:endParaRPr lang="en-US"/>
          </a:p>
        </p:txBody>
      </p:sp>
      <p:sp>
        <p:nvSpPr>
          <p:cNvPr id="5" name="Footer Placeholder 4"/>
          <p:cNvSpPr>
            <a:spLocks noGrp="1"/>
          </p:cNvSpPr>
          <p:nvPr>
            <p:ph type="ftr" sz="quarter" idx="11"/>
          </p:nvPr>
        </p:nvSpPr>
        <p:spPr>
          <a:xfrm>
            <a:off x="435894" y="4463859"/>
            <a:ext cx="5187908" cy="273844"/>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4467103"/>
            <a:ext cx="762330" cy="273844"/>
          </a:xfrm>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0944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 Black" preserve="1">
  <p:cSld name="Title Slide - Black">
    <p:bg>
      <p:bgPr>
        <a:solidFill>
          <a:schemeClr val="dk1"/>
        </a:solidFill>
        <a:effectLst/>
      </p:bgPr>
    </p:bg>
    <p:spTree>
      <p:nvGrpSpPr>
        <p:cNvPr id="1" name="Shape 244"/>
        <p:cNvGrpSpPr/>
        <p:nvPr/>
      </p:nvGrpSpPr>
      <p:grpSpPr>
        <a:xfrm>
          <a:off x="0" y="0"/>
          <a:ext cx="0" cy="0"/>
          <a:chOff x="0" y="0"/>
          <a:chExt cx="0" cy="0"/>
        </a:xfrm>
      </p:grpSpPr>
      <p:pic>
        <p:nvPicPr>
          <p:cNvPr id="245" name="Google Shape;245;p32"/>
          <p:cNvPicPr preferRelativeResize="0"/>
          <p:nvPr/>
        </p:nvPicPr>
        <p:blipFill rotWithShape="1">
          <a:blip r:embed="rId2">
            <a:alphaModFix/>
          </a:blip>
          <a:srcRect t="19956" b="19950"/>
          <a:stretch/>
        </p:blipFill>
        <p:spPr>
          <a:xfrm>
            <a:off x="770308" y="4317118"/>
            <a:ext cx="2031898" cy="363704"/>
          </a:xfrm>
          <a:prstGeom prst="rect">
            <a:avLst/>
          </a:prstGeom>
          <a:noFill/>
          <a:ln>
            <a:noFill/>
          </a:ln>
        </p:spPr>
      </p:pic>
      <p:pic>
        <p:nvPicPr>
          <p:cNvPr id="246" name="Google Shape;246;p32"/>
          <p:cNvPicPr preferRelativeResize="0"/>
          <p:nvPr/>
        </p:nvPicPr>
        <p:blipFill rotWithShape="1">
          <a:blip r:embed="rId3">
            <a:alphaModFix/>
          </a:blip>
          <a:srcRect/>
          <a:stretch/>
        </p:blipFill>
        <p:spPr>
          <a:xfrm>
            <a:off x="7467601" y="0"/>
            <a:ext cx="1676399" cy="5143500"/>
          </a:xfrm>
          <a:prstGeom prst="rect">
            <a:avLst/>
          </a:prstGeom>
          <a:noFill/>
          <a:ln>
            <a:noFill/>
          </a:ln>
        </p:spPr>
      </p:pic>
      <p:sp>
        <p:nvSpPr>
          <p:cNvPr id="247" name="Google Shape;247;p32"/>
          <p:cNvSpPr/>
          <p:nvPr/>
        </p:nvSpPr>
        <p:spPr>
          <a:xfrm>
            <a:off x="7466030" y="-7079"/>
            <a:ext cx="1686881" cy="5154112"/>
          </a:xfrm>
          <a:custGeom>
            <a:avLst/>
            <a:gdLst/>
            <a:ahLst/>
            <a:cxnLst/>
            <a:rect l="l" t="t" r="r" b="b"/>
            <a:pathLst>
              <a:path w="2243566" h="6872149" extrusionOk="0">
                <a:moveTo>
                  <a:pt x="1583717" y="0"/>
                </a:moveTo>
                <a:lnTo>
                  <a:pt x="2243566" y="12"/>
                </a:lnTo>
                <a:lnTo>
                  <a:pt x="2234152" y="6872148"/>
                </a:lnTo>
                <a:lnTo>
                  <a:pt x="0" y="6872149"/>
                </a:lnTo>
                <a:lnTo>
                  <a:pt x="1583717" y="0"/>
                </a:lnTo>
                <a:close/>
              </a:path>
            </a:pathLst>
          </a:custGeom>
          <a:solidFill>
            <a:srgbClr val="CFB99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248" name="Google Shape;248;p32"/>
          <p:cNvSpPr txBox="1">
            <a:spLocks noGrp="1"/>
          </p:cNvSpPr>
          <p:nvPr>
            <p:ph type="title"/>
          </p:nvPr>
        </p:nvSpPr>
        <p:spPr>
          <a:xfrm>
            <a:off x="767443" y="1503803"/>
            <a:ext cx="5822550" cy="444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400"/>
              <a:buFont typeface="Arial"/>
              <a:buNone/>
              <a:defRPr sz="405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49" name="Google Shape;249;p32"/>
          <p:cNvSpPr txBox="1">
            <a:spLocks noGrp="1"/>
          </p:cNvSpPr>
          <p:nvPr>
            <p:ph type="body" idx="1"/>
          </p:nvPr>
        </p:nvSpPr>
        <p:spPr>
          <a:xfrm>
            <a:off x="767443" y="1972004"/>
            <a:ext cx="5822550" cy="337050"/>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lt2"/>
              </a:buClr>
              <a:buSzPts val="2400"/>
              <a:buFont typeface="Arial"/>
              <a:buNone/>
              <a:defRPr sz="1800" b="1" i="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50" name="Google Shape;250;p32"/>
          <p:cNvSpPr txBox="1">
            <a:spLocks noGrp="1"/>
          </p:cNvSpPr>
          <p:nvPr>
            <p:ph type="body" idx="2"/>
          </p:nvPr>
        </p:nvSpPr>
        <p:spPr>
          <a:xfrm>
            <a:off x="767443" y="2330347"/>
            <a:ext cx="5822550"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2"/>
              </a:buClr>
              <a:buSzPts val="1600"/>
              <a:buFont typeface="Arial"/>
              <a:buNone/>
              <a:defRPr sz="120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027751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 3 Blocks - Black" preserve="1">
  <p:cSld name="Comparison - 3 Blocks - Black">
    <p:spTree>
      <p:nvGrpSpPr>
        <p:cNvPr id="1" name="Shape 251"/>
        <p:cNvGrpSpPr/>
        <p:nvPr/>
      </p:nvGrpSpPr>
      <p:grpSpPr>
        <a:xfrm>
          <a:off x="0" y="0"/>
          <a:ext cx="0" cy="0"/>
          <a:chOff x="0" y="0"/>
          <a:chExt cx="0" cy="0"/>
        </a:xfrm>
      </p:grpSpPr>
      <p:sp>
        <p:nvSpPr>
          <p:cNvPr id="252" name="Google Shape;252;p33"/>
          <p:cNvSpPr/>
          <p:nvPr/>
        </p:nvSpPr>
        <p:spPr>
          <a:xfrm>
            <a:off x="5953856" y="986921"/>
            <a:ext cx="2489625" cy="33849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253" name="Google Shape;253;p33"/>
          <p:cNvSpPr/>
          <p:nvPr/>
        </p:nvSpPr>
        <p:spPr>
          <a:xfrm>
            <a:off x="3315717" y="986921"/>
            <a:ext cx="2489625" cy="33849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254" name="Google Shape;254;p33"/>
          <p:cNvSpPr/>
          <p:nvPr/>
        </p:nvSpPr>
        <p:spPr>
          <a:xfrm>
            <a:off x="677578" y="986922"/>
            <a:ext cx="2489625" cy="33849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255" name="Google Shape;255;p33"/>
          <p:cNvSpPr txBox="1">
            <a:spLocks noGrp="1"/>
          </p:cNvSpPr>
          <p:nvPr>
            <p:ph type="body" idx="1"/>
          </p:nvPr>
        </p:nvSpPr>
        <p:spPr>
          <a:xfrm>
            <a:off x="677630" y="1077351"/>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800"/>
              <a:buFont typeface="Arial"/>
              <a:buNone/>
              <a:defRPr sz="135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56" name="Google Shape;256;p33"/>
          <p:cNvSpPr>
            <a:spLocks noGrp="1"/>
          </p:cNvSpPr>
          <p:nvPr>
            <p:ph type="pic" idx="2"/>
          </p:nvPr>
        </p:nvSpPr>
        <p:spPr>
          <a:xfrm>
            <a:off x="826457" y="3034368"/>
            <a:ext cx="2213325" cy="1166850"/>
          </a:xfrm>
          <a:prstGeom prst="rect">
            <a:avLst/>
          </a:prstGeom>
          <a:noFill/>
          <a:ln>
            <a:noFill/>
          </a:ln>
        </p:spPr>
      </p:sp>
      <p:sp>
        <p:nvSpPr>
          <p:cNvPr id="257" name="Google Shape;257;p33"/>
          <p:cNvSpPr txBox="1">
            <a:spLocks noGrp="1"/>
          </p:cNvSpPr>
          <p:nvPr>
            <p:ph type="body" idx="3"/>
          </p:nvPr>
        </p:nvSpPr>
        <p:spPr>
          <a:xfrm>
            <a:off x="3315963" y="1077351"/>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800"/>
              <a:buFont typeface="Arial"/>
              <a:buNone/>
              <a:defRPr sz="135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58" name="Google Shape;258;p33"/>
          <p:cNvSpPr>
            <a:spLocks noGrp="1"/>
          </p:cNvSpPr>
          <p:nvPr>
            <p:ph type="pic" idx="4"/>
          </p:nvPr>
        </p:nvSpPr>
        <p:spPr>
          <a:xfrm>
            <a:off x="3464791" y="3034368"/>
            <a:ext cx="2213325" cy="1166850"/>
          </a:xfrm>
          <a:prstGeom prst="rect">
            <a:avLst/>
          </a:prstGeom>
          <a:noFill/>
          <a:ln>
            <a:noFill/>
          </a:ln>
        </p:spPr>
      </p:sp>
      <p:sp>
        <p:nvSpPr>
          <p:cNvPr id="259" name="Google Shape;259;p33"/>
          <p:cNvSpPr txBox="1">
            <a:spLocks noGrp="1"/>
          </p:cNvSpPr>
          <p:nvPr>
            <p:ph type="body" idx="5"/>
          </p:nvPr>
        </p:nvSpPr>
        <p:spPr>
          <a:xfrm>
            <a:off x="5954102" y="1075439"/>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800"/>
              <a:buFont typeface="Arial"/>
              <a:buNone/>
              <a:defRPr sz="135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60" name="Google Shape;260;p33"/>
          <p:cNvSpPr>
            <a:spLocks noGrp="1"/>
          </p:cNvSpPr>
          <p:nvPr>
            <p:ph type="pic" idx="6"/>
          </p:nvPr>
        </p:nvSpPr>
        <p:spPr>
          <a:xfrm>
            <a:off x="6102930" y="3032456"/>
            <a:ext cx="2213325" cy="1166850"/>
          </a:xfrm>
          <a:prstGeom prst="rect">
            <a:avLst/>
          </a:prstGeom>
          <a:noFill/>
          <a:ln>
            <a:noFill/>
          </a:ln>
        </p:spPr>
      </p:sp>
      <p:pic>
        <p:nvPicPr>
          <p:cNvPr id="261" name="Google Shape;261;p33"/>
          <p:cNvPicPr preferRelativeResize="0"/>
          <p:nvPr/>
        </p:nvPicPr>
        <p:blipFill rotWithShape="1">
          <a:blip r:embed="rId2">
            <a:alphaModFix/>
          </a:blip>
          <a:srcRect t="19956" b="19950"/>
          <a:stretch/>
        </p:blipFill>
        <p:spPr>
          <a:xfrm>
            <a:off x="334735" y="4670836"/>
            <a:ext cx="1352391" cy="242075"/>
          </a:xfrm>
          <a:prstGeom prst="rect">
            <a:avLst/>
          </a:prstGeom>
          <a:noFill/>
          <a:ln>
            <a:noFill/>
          </a:ln>
        </p:spPr>
      </p:pic>
      <p:sp>
        <p:nvSpPr>
          <p:cNvPr id="262" name="Google Shape;262;p33"/>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63" name="Google Shape;263;p33"/>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p33"/>
          <p:cNvSpPr txBox="1">
            <a:spLocks noGrp="1"/>
          </p:cNvSpPr>
          <p:nvPr>
            <p:ph type="body" idx="7"/>
          </p:nvPr>
        </p:nvSpPr>
        <p:spPr>
          <a:xfrm>
            <a:off x="815930" y="1548945"/>
            <a:ext cx="221287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400"/>
              <a:buNone/>
              <a:defRPr sz="105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265" name="Google Shape;265;p33"/>
          <p:cNvSpPr txBox="1">
            <a:spLocks noGrp="1"/>
          </p:cNvSpPr>
          <p:nvPr>
            <p:ph type="body" idx="8"/>
          </p:nvPr>
        </p:nvSpPr>
        <p:spPr>
          <a:xfrm>
            <a:off x="3454070" y="1548944"/>
            <a:ext cx="221287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400"/>
              <a:buNone/>
              <a:defRPr sz="105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266" name="Google Shape;266;p33"/>
          <p:cNvSpPr txBox="1">
            <a:spLocks noGrp="1"/>
          </p:cNvSpPr>
          <p:nvPr>
            <p:ph type="body" idx="9"/>
          </p:nvPr>
        </p:nvSpPr>
        <p:spPr>
          <a:xfrm>
            <a:off x="6092209" y="1548944"/>
            <a:ext cx="221287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400"/>
              <a:buNone/>
              <a:defRPr sz="105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Tree>
    <p:extLst>
      <p:ext uri="{BB962C8B-B14F-4D97-AF65-F5344CB8AC3E}">
        <p14:creationId xmlns:p14="http://schemas.microsoft.com/office/powerpoint/2010/main" val="191998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py with Photos" preserve="1">
  <p:cSld name="Copy with Photos">
    <p:spTree>
      <p:nvGrpSpPr>
        <p:cNvPr id="1" name="Shape 267"/>
        <p:cNvGrpSpPr/>
        <p:nvPr/>
      </p:nvGrpSpPr>
      <p:grpSpPr>
        <a:xfrm>
          <a:off x="0" y="0"/>
          <a:ext cx="0" cy="0"/>
          <a:chOff x="0" y="0"/>
          <a:chExt cx="0" cy="0"/>
        </a:xfrm>
      </p:grpSpPr>
      <p:sp>
        <p:nvSpPr>
          <p:cNvPr id="268" name="Google Shape;268;p34"/>
          <p:cNvSpPr>
            <a:spLocks noGrp="1"/>
          </p:cNvSpPr>
          <p:nvPr>
            <p:ph type="pic" idx="2"/>
          </p:nvPr>
        </p:nvSpPr>
        <p:spPr>
          <a:xfrm>
            <a:off x="351065" y="1157492"/>
            <a:ext cx="4396950" cy="1541700"/>
          </a:xfrm>
          <a:prstGeom prst="rect">
            <a:avLst/>
          </a:prstGeom>
          <a:noFill/>
          <a:ln>
            <a:noFill/>
          </a:ln>
        </p:spPr>
      </p:sp>
      <p:sp>
        <p:nvSpPr>
          <p:cNvPr id="269" name="Google Shape;269;p34"/>
          <p:cNvSpPr txBox="1">
            <a:spLocks noGrp="1"/>
          </p:cNvSpPr>
          <p:nvPr>
            <p:ph type="body" idx="1"/>
          </p:nvPr>
        </p:nvSpPr>
        <p:spPr>
          <a:xfrm>
            <a:off x="4961819" y="1157492"/>
            <a:ext cx="3847500" cy="32307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pic>
        <p:nvPicPr>
          <p:cNvPr id="270" name="Google Shape;270;p34"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271" name="Google Shape;271;p34"/>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72" name="Google Shape;272;p34"/>
          <p:cNvSpPr>
            <a:spLocks noGrp="1"/>
          </p:cNvSpPr>
          <p:nvPr>
            <p:ph type="pic" idx="3"/>
          </p:nvPr>
        </p:nvSpPr>
        <p:spPr>
          <a:xfrm>
            <a:off x="2614933" y="2846478"/>
            <a:ext cx="2133225" cy="1541700"/>
          </a:xfrm>
          <a:prstGeom prst="rect">
            <a:avLst/>
          </a:prstGeom>
          <a:noFill/>
          <a:ln>
            <a:noFill/>
          </a:ln>
        </p:spPr>
      </p:sp>
      <p:sp>
        <p:nvSpPr>
          <p:cNvPr id="273" name="Google Shape;273;p34"/>
          <p:cNvSpPr>
            <a:spLocks noGrp="1"/>
          </p:cNvSpPr>
          <p:nvPr>
            <p:ph type="pic" idx="4"/>
          </p:nvPr>
        </p:nvSpPr>
        <p:spPr>
          <a:xfrm>
            <a:off x="351065" y="2846478"/>
            <a:ext cx="2133225" cy="1541700"/>
          </a:xfrm>
          <a:prstGeom prst="rect">
            <a:avLst/>
          </a:prstGeom>
          <a:noFill/>
          <a:ln>
            <a:noFill/>
          </a:ln>
        </p:spPr>
      </p:sp>
      <p:sp>
        <p:nvSpPr>
          <p:cNvPr id="274" name="Google Shape;274;p34"/>
          <p:cNvSpPr txBox="1">
            <a:spLocks noGrp="1"/>
          </p:cNvSpPr>
          <p:nvPr>
            <p:ph type="body" idx="5"/>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75" name="Google Shape;275;p34"/>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925677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hotos" preserve="1">
  <p:cSld name="Photos">
    <p:spTree>
      <p:nvGrpSpPr>
        <p:cNvPr id="1" name="Shape 276"/>
        <p:cNvGrpSpPr/>
        <p:nvPr/>
      </p:nvGrpSpPr>
      <p:grpSpPr>
        <a:xfrm>
          <a:off x="0" y="0"/>
          <a:ext cx="0" cy="0"/>
          <a:chOff x="0" y="0"/>
          <a:chExt cx="0" cy="0"/>
        </a:xfrm>
      </p:grpSpPr>
      <p:sp>
        <p:nvSpPr>
          <p:cNvPr id="277" name="Google Shape;277;p35"/>
          <p:cNvSpPr>
            <a:spLocks noGrp="1"/>
          </p:cNvSpPr>
          <p:nvPr>
            <p:ph type="pic" idx="2"/>
          </p:nvPr>
        </p:nvSpPr>
        <p:spPr>
          <a:xfrm>
            <a:off x="334735" y="1157492"/>
            <a:ext cx="4094100" cy="3238200"/>
          </a:xfrm>
          <a:prstGeom prst="rect">
            <a:avLst/>
          </a:prstGeom>
          <a:noFill/>
          <a:ln>
            <a:noFill/>
          </a:ln>
        </p:spPr>
      </p:sp>
      <p:pic>
        <p:nvPicPr>
          <p:cNvPr id="278" name="Google Shape;278;p35"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279" name="Google Shape;279;p35"/>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80" name="Google Shape;280;p35"/>
          <p:cNvSpPr>
            <a:spLocks noGrp="1"/>
          </p:cNvSpPr>
          <p:nvPr>
            <p:ph type="pic" idx="3"/>
          </p:nvPr>
        </p:nvSpPr>
        <p:spPr>
          <a:xfrm>
            <a:off x="4715222" y="1157492"/>
            <a:ext cx="4094100" cy="3238200"/>
          </a:xfrm>
          <a:prstGeom prst="rect">
            <a:avLst/>
          </a:prstGeom>
          <a:noFill/>
          <a:ln>
            <a:noFill/>
          </a:ln>
        </p:spPr>
      </p:sp>
      <p:sp>
        <p:nvSpPr>
          <p:cNvPr id="281" name="Google Shape;281;p35"/>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82" name="Google Shape;282;p35"/>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096527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CEE1A8-154D-4FB1-BFB2-03A5CB7A8C66}" type="datetime1">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with Content" preserve="1">
  <p:cSld name="Title with Content">
    <p:spTree>
      <p:nvGrpSpPr>
        <p:cNvPr id="1" name="Shape 283"/>
        <p:cNvGrpSpPr/>
        <p:nvPr/>
      </p:nvGrpSpPr>
      <p:grpSpPr>
        <a:xfrm>
          <a:off x="0" y="0"/>
          <a:ext cx="0" cy="0"/>
          <a:chOff x="0" y="0"/>
          <a:chExt cx="0" cy="0"/>
        </a:xfrm>
      </p:grpSpPr>
      <p:sp>
        <p:nvSpPr>
          <p:cNvPr id="284" name="Google Shape;284;p36"/>
          <p:cNvSpPr txBox="1">
            <a:spLocks noGrp="1"/>
          </p:cNvSpPr>
          <p:nvPr>
            <p:ph type="body" idx="1"/>
          </p:nvPr>
        </p:nvSpPr>
        <p:spPr>
          <a:xfrm>
            <a:off x="351065" y="1157493"/>
            <a:ext cx="8450100" cy="334102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pic>
        <p:nvPicPr>
          <p:cNvPr id="285" name="Google Shape;285;p36"/>
          <p:cNvPicPr preferRelativeResize="0"/>
          <p:nvPr/>
        </p:nvPicPr>
        <p:blipFill rotWithShape="1">
          <a:blip r:embed="rId2">
            <a:alphaModFix/>
          </a:blip>
          <a:srcRect t="19956" b="19950"/>
          <a:stretch/>
        </p:blipFill>
        <p:spPr>
          <a:xfrm>
            <a:off x="334735" y="4670836"/>
            <a:ext cx="1352391" cy="242075"/>
          </a:xfrm>
          <a:prstGeom prst="rect">
            <a:avLst/>
          </a:prstGeom>
          <a:noFill/>
          <a:ln>
            <a:noFill/>
          </a:ln>
        </p:spPr>
      </p:pic>
      <p:sp>
        <p:nvSpPr>
          <p:cNvPr id="286" name="Google Shape;286;p36"/>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87" name="Google Shape;287;p36"/>
          <p:cNvSpPr txBox="1">
            <a:spLocks noGrp="1"/>
          </p:cNvSpPr>
          <p:nvPr>
            <p:ph type="body" idx="2"/>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88" name="Google Shape;288;p36"/>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538850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with Content - 3 Column" preserve="1">
  <p:cSld name="Title with Content - 3 Column">
    <p:spTree>
      <p:nvGrpSpPr>
        <p:cNvPr id="1" name="Shape 289"/>
        <p:cNvGrpSpPr/>
        <p:nvPr/>
      </p:nvGrpSpPr>
      <p:grpSpPr>
        <a:xfrm>
          <a:off x="0" y="0"/>
          <a:ext cx="0" cy="0"/>
          <a:chOff x="0" y="0"/>
          <a:chExt cx="0" cy="0"/>
        </a:xfrm>
      </p:grpSpPr>
      <p:sp>
        <p:nvSpPr>
          <p:cNvPr id="290" name="Google Shape;290;p37"/>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291" name="Google Shape;291;p37"/>
          <p:cNvSpPr txBox="1">
            <a:spLocks noGrp="1"/>
          </p:cNvSpPr>
          <p:nvPr>
            <p:ph type="body" idx="1"/>
          </p:nvPr>
        </p:nvSpPr>
        <p:spPr>
          <a:xfrm>
            <a:off x="351065" y="1157493"/>
            <a:ext cx="26307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pic>
        <p:nvPicPr>
          <p:cNvPr id="292" name="Google Shape;292;p37"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293" name="Google Shape;293;p37"/>
          <p:cNvSpPr txBox="1">
            <a:spLocks noGrp="1"/>
          </p:cNvSpPr>
          <p:nvPr>
            <p:ph type="body" idx="2"/>
          </p:nvPr>
        </p:nvSpPr>
        <p:spPr>
          <a:xfrm>
            <a:off x="3256663" y="1157492"/>
            <a:ext cx="26307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294" name="Google Shape;294;p37"/>
          <p:cNvSpPr txBox="1">
            <a:spLocks noGrp="1"/>
          </p:cNvSpPr>
          <p:nvPr>
            <p:ph type="body" idx="3"/>
          </p:nvPr>
        </p:nvSpPr>
        <p:spPr>
          <a:xfrm>
            <a:off x="6182353" y="1157492"/>
            <a:ext cx="26307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295" name="Google Shape;295;p37"/>
          <p:cNvSpPr txBox="1">
            <a:spLocks noGrp="1"/>
          </p:cNvSpPr>
          <p:nvPr>
            <p:ph type="body" idx="4"/>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96" name="Google Shape;296;p37"/>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982452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 5 Color Blocks" preserve="1">
  <p:cSld name="Comparison - 5 Color Blocks">
    <p:spTree>
      <p:nvGrpSpPr>
        <p:cNvPr id="1" name="Shape 297"/>
        <p:cNvGrpSpPr/>
        <p:nvPr/>
      </p:nvGrpSpPr>
      <p:grpSpPr>
        <a:xfrm>
          <a:off x="0" y="0"/>
          <a:ext cx="0" cy="0"/>
          <a:chOff x="0" y="0"/>
          <a:chExt cx="0" cy="0"/>
        </a:xfrm>
      </p:grpSpPr>
      <p:pic>
        <p:nvPicPr>
          <p:cNvPr id="298" name="Google Shape;298;p38"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299" name="Google Shape;299;p38"/>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00" name="Google Shape;300;p38"/>
          <p:cNvSpPr/>
          <p:nvPr/>
        </p:nvSpPr>
        <p:spPr>
          <a:xfrm>
            <a:off x="756438" y="1245447"/>
            <a:ext cx="1438425" cy="327375"/>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301" name="Google Shape;301;p38"/>
          <p:cNvSpPr/>
          <p:nvPr/>
        </p:nvSpPr>
        <p:spPr>
          <a:xfrm>
            <a:off x="758504" y="1620416"/>
            <a:ext cx="1436400" cy="2425050"/>
          </a:xfrm>
          <a:prstGeom prst="rect">
            <a:avLst/>
          </a:prstGeom>
          <a:solidFill>
            <a:srgbClr val="B9BBC0"/>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302" name="Google Shape;302;p38"/>
          <p:cNvSpPr/>
          <p:nvPr/>
        </p:nvSpPr>
        <p:spPr>
          <a:xfrm>
            <a:off x="2284078" y="1245447"/>
            <a:ext cx="1438425" cy="327375"/>
          </a:xfrm>
          <a:prstGeom prst="rect">
            <a:avLst/>
          </a:prstGeom>
          <a:solidFill>
            <a:srgbClr val="B4905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303" name="Google Shape;303;p38"/>
          <p:cNvSpPr/>
          <p:nvPr/>
        </p:nvSpPr>
        <p:spPr>
          <a:xfrm>
            <a:off x="2286144" y="1620416"/>
            <a:ext cx="1436400" cy="2425050"/>
          </a:xfrm>
          <a:prstGeom prst="rect">
            <a:avLst/>
          </a:prstGeom>
          <a:solidFill>
            <a:srgbClr val="E2D4BC"/>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304" name="Google Shape;304;p38"/>
          <p:cNvSpPr/>
          <p:nvPr/>
        </p:nvSpPr>
        <p:spPr>
          <a:xfrm>
            <a:off x="3811718" y="1245447"/>
            <a:ext cx="1438425" cy="327375"/>
          </a:xfrm>
          <a:prstGeom prst="rect">
            <a:avLst/>
          </a:prstGeom>
          <a:solidFill>
            <a:srgbClr val="9D959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305" name="Google Shape;305;p38"/>
          <p:cNvSpPr/>
          <p:nvPr/>
        </p:nvSpPr>
        <p:spPr>
          <a:xfrm>
            <a:off x="3813784" y="1620416"/>
            <a:ext cx="1436400" cy="2425050"/>
          </a:xfrm>
          <a:prstGeom prst="rect">
            <a:avLst/>
          </a:prstGeom>
          <a:solidFill>
            <a:srgbClr val="DADCE0"/>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306" name="Google Shape;306;p38"/>
          <p:cNvSpPr/>
          <p:nvPr/>
        </p:nvSpPr>
        <p:spPr>
          <a:xfrm>
            <a:off x="5339357" y="1245447"/>
            <a:ext cx="1438425" cy="327375"/>
          </a:xfrm>
          <a:prstGeom prst="rect">
            <a:avLst/>
          </a:prstGeom>
          <a:solidFill>
            <a:schemeClr val="accent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307" name="Google Shape;307;p38"/>
          <p:cNvSpPr/>
          <p:nvPr/>
        </p:nvSpPr>
        <p:spPr>
          <a:xfrm>
            <a:off x="5341424" y="1620416"/>
            <a:ext cx="1436400" cy="2425050"/>
          </a:xfrm>
          <a:prstGeom prst="rect">
            <a:avLst/>
          </a:prstGeom>
          <a:solidFill>
            <a:srgbClr val="C3BFBE"/>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308" name="Google Shape;308;p38"/>
          <p:cNvSpPr/>
          <p:nvPr/>
        </p:nvSpPr>
        <p:spPr>
          <a:xfrm>
            <a:off x="6866999" y="1245447"/>
            <a:ext cx="1438425" cy="327375"/>
          </a:xfrm>
          <a:prstGeom prst="rect">
            <a:avLst/>
          </a:prstGeom>
          <a:solidFill>
            <a:srgbClr val="9698A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825">
              <a:solidFill>
                <a:schemeClr val="lt1"/>
              </a:solidFill>
              <a:latin typeface="Libre Franklin Medium"/>
              <a:ea typeface="Libre Franklin Medium"/>
              <a:cs typeface="Libre Franklin Medium"/>
              <a:sym typeface="Libre Franklin Medium"/>
            </a:endParaRPr>
          </a:p>
        </p:txBody>
      </p:sp>
      <p:sp>
        <p:nvSpPr>
          <p:cNvPr id="309" name="Google Shape;309;p38"/>
          <p:cNvSpPr/>
          <p:nvPr/>
        </p:nvSpPr>
        <p:spPr>
          <a:xfrm>
            <a:off x="6869065" y="1620416"/>
            <a:ext cx="1436400" cy="2425050"/>
          </a:xfrm>
          <a:prstGeom prst="rect">
            <a:avLst/>
          </a:prstGeom>
          <a:solidFill>
            <a:srgbClr val="DCDCDF"/>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7F7F7F"/>
              </a:buClr>
              <a:buSzPts val="1200"/>
              <a:buFont typeface="Libre Franklin"/>
              <a:buNone/>
            </a:pPr>
            <a:endParaRPr sz="900">
              <a:solidFill>
                <a:srgbClr val="000000"/>
              </a:solidFill>
              <a:latin typeface="Libre Franklin"/>
              <a:ea typeface="Libre Franklin"/>
              <a:cs typeface="Libre Franklin"/>
              <a:sym typeface="Libre Franklin"/>
            </a:endParaRPr>
          </a:p>
        </p:txBody>
      </p:sp>
      <p:sp>
        <p:nvSpPr>
          <p:cNvPr id="310" name="Google Shape;310;p38"/>
          <p:cNvSpPr txBox="1">
            <a:spLocks noGrp="1"/>
          </p:cNvSpPr>
          <p:nvPr>
            <p:ph type="body" idx="1"/>
          </p:nvPr>
        </p:nvSpPr>
        <p:spPr>
          <a:xfrm>
            <a:off x="756438" y="1337932"/>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11" name="Google Shape;311;p38"/>
          <p:cNvSpPr txBox="1">
            <a:spLocks noGrp="1"/>
          </p:cNvSpPr>
          <p:nvPr>
            <p:ph type="body" idx="2"/>
          </p:nvPr>
        </p:nvSpPr>
        <p:spPr>
          <a:xfrm>
            <a:off x="2284079" y="1326414"/>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12" name="Google Shape;312;p38"/>
          <p:cNvSpPr txBox="1">
            <a:spLocks noGrp="1"/>
          </p:cNvSpPr>
          <p:nvPr>
            <p:ph type="body" idx="3"/>
          </p:nvPr>
        </p:nvSpPr>
        <p:spPr>
          <a:xfrm>
            <a:off x="3811718" y="1326414"/>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13" name="Google Shape;313;p38"/>
          <p:cNvSpPr txBox="1">
            <a:spLocks noGrp="1"/>
          </p:cNvSpPr>
          <p:nvPr>
            <p:ph type="body" idx="4"/>
          </p:nvPr>
        </p:nvSpPr>
        <p:spPr>
          <a:xfrm>
            <a:off x="5339359" y="1326414"/>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14" name="Google Shape;314;p38"/>
          <p:cNvSpPr txBox="1">
            <a:spLocks noGrp="1"/>
          </p:cNvSpPr>
          <p:nvPr>
            <p:ph type="body" idx="5"/>
          </p:nvPr>
        </p:nvSpPr>
        <p:spPr>
          <a:xfrm>
            <a:off x="6867000" y="1328153"/>
            <a:ext cx="1438425" cy="165375"/>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lt1"/>
              </a:buClr>
              <a:buSzPts val="1200"/>
              <a:buFont typeface="Arial"/>
              <a:buNone/>
              <a:defRPr sz="900" b="1" i="0">
                <a:solidFill>
                  <a:schemeClr val="lt1"/>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15" name="Google Shape;315;p38"/>
          <p:cNvSpPr txBox="1">
            <a:spLocks noGrp="1"/>
          </p:cNvSpPr>
          <p:nvPr>
            <p:ph type="body" idx="6"/>
          </p:nvPr>
        </p:nvSpPr>
        <p:spPr>
          <a:xfrm>
            <a:off x="838487" y="1734538"/>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16" name="Google Shape;316;p38"/>
          <p:cNvSpPr txBox="1">
            <a:spLocks noGrp="1"/>
          </p:cNvSpPr>
          <p:nvPr>
            <p:ph type="body" idx="7"/>
          </p:nvPr>
        </p:nvSpPr>
        <p:spPr>
          <a:xfrm>
            <a:off x="2381484" y="1724898"/>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17" name="Google Shape;317;p38"/>
          <p:cNvSpPr txBox="1">
            <a:spLocks noGrp="1"/>
          </p:cNvSpPr>
          <p:nvPr>
            <p:ph type="body" idx="8"/>
          </p:nvPr>
        </p:nvSpPr>
        <p:spPr>
          <a:xfrm>
            <a:off x="3909124" y="1723719"/>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18" name="Google Shape;318;p38"/>
          <p:cNvSpPr txBox="1">
            <a:spLocks noGrp="1"/>
          </p:cNvSpPr>
          <p:nvPr>
            <p:ph type="body" idx="9"/>
          </p:nvPr>
        </p:nvSpPr>
        <p:spPr>
          <a:xfrm>
            <a:off x="5436764" y="1723719"/>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19" name="Google Shape;319;p38"/>
          <p:cNvSpPr txBox="1">
            <a:spLocks noGrp="1"/>
          </p:cNvSpPr>
          <p:nvPr>
            <p:ph type="body" idx="13"/>
          </p:nvPr>
        </p:nvSpPr>
        <p:spPr>
          <a:xfrm>
            <a:off x="6964405" y="1734538"/>
            <a:ext cx="1243800" cy="2218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200"/>
              <a:buNone/>
              <a:defRPr sz="9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20" name="Google Shape;320;p38"/>
          <p:cNvSpPr txBox="1">
            <a:spLocks noGrp="1"/>
          </p:cNvSpPr>
          <p:nvPr>
            <p:ph type="body" idx="14"/>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21" name="Google Shape;321;p38"/>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4132659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s with Captions" preserve="1">
  <p:cSld name="Photos with Captions">
    <p:spTree>
      <p:nvGrpSpPr>
        <p:cNvPr id="1" name="Shape 322"/>
        <p:cNvGrpSpPr/>
        <p:nvPr/>
      </p:nvGrpSpPr>
      <p:grpSpPr>
        <a:xfrm>
          <a:off x="0" y="0"/>
          <a:ext cx="0" cy="0"/>
          <a:chOff x="0" y="0"/>
          <a:chExt cx="0" cy="0"/>
        </a:xfrm>
      </p:grpSpPr>
      <p:sp>
        <p:nvSpPr>
          <p:cNvPr id="323" name="Google Shape;323;p39"/>
          <p:cNvSpPr txBox="1">
            <a:spLocks noGrp="1"/>
          </p:cNvSpPr>
          <p:nvPr>
            <p:ph type="body" idx="1"/>
          </p:nvPr>
        </p:nvSpPr>
        <p:spPr>
          <a:xfrm>
            <a:off x="326571" y="2439841"/>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pic>
        <p:nvPicPr>
          <p:cNvPr id="324" name="Google Shape;324;p39"/>
          <p:cNvPicPr preferRelativeResize="0"/>
          <p:nvPr/>
        </p:nvPicPr>
        <p:blipFill rotWithShape="1">
          <a:blip r:embed="rId2">
            <a:alphaModFix/>
          </a:blip>
          <a:srcRect t="19956" b="19950"/>
          <a:stretch/>
        </p:blipFill>
        <p:spPr>
          <a:xfrm>
            <a:off x="334735" y="4670836"/>
            <a:ext cx="1352391" cy="242075"/>
          </a:xfrm>
          <a:prstGeom prst="rect">
            <a:avLst/>
          </a:prstGeom>
          <a:noFill/>
          <a:ln>
            <a:noFill/>
          </a:ln>
        </p:spPr>
      </p:pic>
      <p:sp>
        <p:nvSpPr>
          <p:cNvPr id="325" name="Google Shape;325;p39"/>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26" name="Google Shape;326;p39"/>
          <p:cNvSpPr>
            <a:spLocks noGrp="1"/>
          </p:cNvSpPr>
          <p:nvPr>
            <p:ph type="pic" idx="2"/>
          </p:nvPr>
        </p:nvSpPr>
        <p:spPr>
          <a:xfrm>
            <a:off x="342900" y="1025488"/>
            <a:ext cx="2639925" cy="1312875"/>
          </a:xfrm>
          <a:prstGeom prst="rect">
            <a:avLst/>
          </a:prstGeom>
          <a:noFill/>
          <a:ln>
            <a:noFill/>
          </a:ln>
        </p:spPr>
      </p:sp>
      <p:sp>
        <p:nvSpPr>
          <p:cNvPr id="327" name="Google Shape;327;p39"/>
          <p:cNvSpPr>
            <a:spLocks noGrp="1"/>
          </p:cNvSpPr>
          <p:nvPr>
            <p:ph type="pic" idx="3"/>
          </p:nvPr>
        </p:nvSpPr>
        <p:spPr>
          <a:xfrm>
            <a:off x="3243828" y="1025488"/>
            <a:ext cx="2639925" cy="1312875"/>
          </a:xfrm>
          <a:prstGeom prst="rect">
            <a:avLst/>
          </a:prstGeom>
          <a:noFill/>
          <a:ln>
            <a:noFill/>
          </a:ln>
        </p:spPr>
      </p:sp>
      <p:sp>
        <p:nvSpPr>
          <p:cNvPr id="328" name="Google Shape;328;p39"/>
          <p:cNvSpPr>
            <a:spLocks noGrp="1"/>
          </p:cNvSpPr>
          <p:nvPr>
            <p:ph type="pic" idx="4"/>
          </p:nvPr>
        </p:nvSpPr>
        <p:spPr>
          <a:xfrm>
            <a:off x="6136297" y="1025488"/>
            <a:ext cx="2639925" cy="1312875"/>
          </a:xfrm>
          <a:prstGeom prst="rect">
            <a:avLst/>
          </a:prstGeom>
          <a:noFill/>
          <a:ln>
            <a:noFill/>
          </a:ln>
        </p:spPr>
      </p:sp>
      <p:sp>
        <p:nvSpPr>
          <p:cNvPr id="329" name="Google Shape;329;p39"/>
          <p:cNvSpPr txBox="1">
            <a:spLocks noGrp="1"/>
          </p:cNvSpPr>
          <p:nvPr>
            <p:ph type="body" idx="5"/>
          </p:nvPr>
        </p:nvSpPr>
        <p:spPr>
          <a:xfrm>
            <a:off x="3227499" y="2439841"/>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30" name="Google Shape;330;p39"/>
          <p:cNvSpPr txBox="1">
            <a:spLocks noGrp="1"/>
          </p:cNvSpPr>
          <p:nvPr>
            <p:ph type="body" idx="6"/>
          </p:nvPr>
        </p:nvSpPr>
        <p:spPr>
          <a:xfrm>
            <a:off x="6136297" y="2439841"/>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31" name="Google Shape;331;p39"/>
          <p:cNvSpPr txBox="1">
            <a:spLocks noGrp="1"/>
          </p:cNvSpPr>
          <p:nvPr>
            <p:ph type="body" idx="7"/>
          </p:nvPr>
        </p:nvSpPr>
        <p:spPr>
          <a:xfrm>
            <a:off x="310242" y="4242486"/>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32" name="Google Shape;332;p39"/>
          <p:cNvSpPr>
            <a:spLocks noGrp="1"/>
          </p:cNvSpPr>
          <p:nvPr>
            <p:ph type="pic" idx="8"/>
          </p:nvPr>
        </p:nvSpPr>
        <p:spPr>
          <a:xfrm>
            <a:off x="326571" y="2828133"/>
            <a:ext cx="2639925" cy="1312875"/>
          </a:xfrm>
          <a:prstGeom prst="rect">
            <a:avLst/>
          </a:prstGeom>
          <a:noFill/>
          <a:ln>
            <a:noFill/>
          </a:ln>
        </p:spPr>
      </p:sp>
      <p:sp>
        <p:nvSpPr>
          <p:cNvPr id="333" name="Google Shape;333;p39"/>
          <p:cNvSpPr>
            <a:spLocks noGrp="1"/>
          </p:cNvSpPr>
          <p:nvPr>
            <p:ph type="pic" idx="9"/>
          </p:nvPr>
        </p:nvSpPr>
        <p:spPr>
          <a:xfrm>
            <a:off x="3227499" y="2828133"/>
            <a:ext cx="2639925" cy="1312875"/>
          </a:xfrm>
          <a:prstGeom prst="rect">
            <a:avLst/>
          </a:prstGeom>
          <a:noFill/>
          <a:ln>
            <a:noFill/>
          </a:ln>
        </p:spPr>
      </p:sp>
      <p:sp>
        <p:nvSpPr>
          <p:cNvPr id="334" name="Google Shape;334;p39"/>
          <p:cNvSpPr>
            <a:spLocks noGrp="1"/>
          </p:cNvSpPr>
          <p:nvPr>
            <p:ph type="pic" idx="13"/>
          </p:nvPr>
        </p:nvSpPr>
        <p:spPr>
          <a:xfrm>
            <a:off x="6144756" y="2828133"/>
            <a:ext cx="2639925" cy="1312875"/>
          </a:xfrm>
          <a:prstGeom prst="rect">
            <a:avLst/>
          </a:prstGeom>
          <a:noFill/>
          <a:ln>
            <a:noFill/>
          </a:ln>
        </p:spPr>
      </p:sp>
      <p:sp>
        <p:nvSpPr>
          <p:cNvPr id="335" name="Google Shape;335;p39"/>
          <p:cNvSpPr txBox="1">
            <a:spLocks noGrp="1"/>
          </p:cNvSpPr>
          <p:nvPr>
            <p:ph type="body" idx="14"/>
          </p:nvPr>
        </p:nvSpPr>
        <p:spPr>
          <a:xfrm>
            <a:off x="3211170" y="4242486"/>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36" name="Google Shape;336;p39"/>
          <p:cNvSpPr txBox="1">
            <a:spLocks noGrp="1"/>
          </p:cNvSpPr>
          <p:nvPr>
            <p:ph type="body" idx="15"/>
          </p:nvPr>
        </p:nvSpPr>
        <p:spPr>
          <a:xfrm>
            <a:off x="6144756" y="4242486"/>
            <a:ext cx="2656350" cy="27427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337" name="Google Shape;337;p39"/>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8" name="Google Shape;338;p39"/>
          <p:cNvSpPr txBox="1">
            <a:spLocks noGrp="1"/>
          </p:cNvSpPr>
          <p:nvPr>
            <p:ph type="body" idx="16"/>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343808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End Slide - Black" preserve="1">
  <p:cSld name="End Slide - Black">
    <p:bg>
      <p:bgPr>
        <a:solidFill>
          <a:schemeClr val="dk1"/>
        </a:solidFill>
        <a:effectLst/>
      </p:bgPr>
    </p:bg>
    <p:spTree>
      <p:nvGrpSpPr>
        <p:cNvPr id="1" name="Shape 339"/>
        <p:cNvGrpSpPr/>
        <p:nvPr/>
      </p:nvGrpSpPr>
      <p:grpSpPr>
        <a:xfrm>
          <a:off x="0" y="0"/>
          <a:ext cx="0" cy="0"/>
          <a:chOff x="0" y="0"/>
          <a:chExt cx="0" cy="0"/>
        </a:xfrm>
      </p:grpSpPr>
      <p:pic>
        <p:nvPicPr>
          <p:cNvPr id="340" name="Google Shape;340;p40"/>
          <p:cNvPicPr preferRelativeResize="0"/>
          <p:nvPr/>
        </p:nvPicPr>
        <p:blipFill rotWithShape="1">
          <a:blip r:embed="rId2">
            <a:alphaModFix/>
          </a:blip>
          <a:srcRect/>
          <a:stretch/>
        </p:blipFill>
        <p:spPr>
          <a:xfrm>
            <a:off x="7467601" y="0"/>
            <a:ext cx="1676399" cy="5143500"/>
          </a:xfrm>
          <a:prstGeom prst="rect">
            <a:avLst/>
          </a:prstGeom>
          <a:noFill/>
          <a:ln>
            <a:noFill/>
          </a:ln>
        </p:spPr>
      </p:pic>
      <p:sp>
        <p:nvSpPr>
          <p:cNvPr id="341" name="Google Shape;341;p40"/>
          <p:cNvSpPr/>
          <p:nvPr/>
        </p:nvSpPr>
        <p:spPr>
          <a:xfrm>
            <a:off x="7466030" y="-7079"/>
            <a:ext cx="1686881" cy="5154112"/>
          </a:xfrm>
          <a:custGeom>
            <a:avLst/>
            <a:gdLst/>
            <a:ahLst/>
            <a:cxnLst/>
            <a:rect l="l" t="t" r="r" b="b"/>
            <a:pathLst>
              <a:path w="2243566" h="6872149" extrusionOk="0">
                <a:moveTo>
                  <a:pt x="1583717" y="0"/>
                </a:moveTo>
                <a:lnTo>
                  <a:pt x="2243566" y="12"/>
                </a:lnTo>
                <a:lnTo>
                  <a:pt x="2234152" y="6872148"/>
                </a:lnTo>
                <a:lnTo>
                  <a:pt x="0" y="6872149"/>
                </a:lnTo>
                <a:lnTo>
                  <a:pt x="1583717" y="0"/>
                </a:lnTo>
                <a:close/>
              </a:path>
            </a:pathLst>
          </a:custGeom>
          <a:solidFill>
            <a:srgbClr val="CFB99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342" name="Google Shape;342;p40"/>
          <p:cNvSpPr txBox="1">
            <a:spLocks noGrp="1"/>
          </p:cNvSpPr>
          <p:nvPr>
            <p:ph type="title"/>
          </p:nvPr>
        </p:nvSpPr>
        <p:spPr>
          <a:xfrm>
            <a:off x="603803" y="1849710"/>
            <a:ext cx="5986125" cy="5397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9600"/>
              <a:buFont typeface="Arial"/>
              <a:buNone/>
              <a:defRPr sz="7200"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43" name="Google Shape;343;p40"/>
          <p:cNvSpPr txBox="1">
            <a:spLocks noGrp="1"/>
          </p:cNvSpPr>
          <p:nvPr>
            <p:ph type="body" idx="1"/>
          </p:nvPr>
        </p:nvSpPr>
        <p:spPr>
          <a:xfrm>
            <a:off x="693254" y="2575508"/>
            <a:ext cx="5906025"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2"/>
              </a:buClr>
              <a:buSzPts val="1800"/>
              <a:buFont typeface="Arial"/>
              <a:buNone/>
              <a:defRPr sz="1350" b="0" i="0">
                <a:solidFill>
                  <a:schemeClr val="lt2"/>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pic>
        <p:nvPicPr>
          <p:cNvPr id="344" name="Google Shape;344;p40"/>
          <p:cNvPicPr preferRelativeResize="0"/>
          <p:nvPr/>
        </p:nvPicPr>
        <p:blipFill rotWithShape="1">
          <a:blip r:embed="rId3">
            <a:alphaModFix/>
          </a:blip>
          <a:srcRect t="19956" b="19950"/>
          <a:stretch/>
        </p:blipFill>
        <p:spPr>
          <a:xfrm>
            <a:off x="603807" y="4266449"/>
            <a:ext cx="2243569" cy="401588"/>
          </a:xfrm>
          <a:prstGeom prst="rect">
            <a:avLst/>
          </a:prstGeom>
          <a:noFill/>
          <a:ln>
            <a:noFill/>
          </a:ln>
        </p:spPr>
      </p:pic>
    </p:spTree>
    <p:extLst>
      <p:ext uri="{BB962C8B-B14F-4D97-AF65-F5344CB8AC3E}">
        <p14:creationId xmlns:p14="http://schemas.microsoft.com/office/powerpoint/2010/main" val="33152731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with Photo" preserve="1">
  <p:cSld name="Title Slide with Photo">
    <p:spTree>
      <p:nvGrpSpPr>
        <p:cNvPr id="1" name="Shape 345"/>
        <p:cNvGrpSpPr/>
        <p:nvPr/>
      </p:nvGrpSpPr>
      <p:grpSpPr>
        <a:xfrm>
          <a:off x="0" y="0"/>
          <a:ext cx="0" cy="0"/>
          <a:chOff x="0" y="0"/>
          <a:chExt cx="0" cy="0"/>
        </a:xfrm>
      </p:grpSpPr>
      <p:sp>
        <p:nvSpPr>
          <p:cNvPr id="346" name="Google Shape;346;p41"/>
          <p:cNvSpPr>
            <a:spLocks noGrp="1"/>
          </p:cNvSpPr>
          <p:nvPr>
            <p:ph type="pic" idx="2"/>
          </p:nvPr>
        </p:nvSpPr>
        <p:spPr>
          <a:xfrm>
            <a:off x="0" y="0"/>
            <a:ext cx="9144000" cy="5143500"/>
          </a:xfrm>
          <a:prstGeom prst="rect">
            <a:avLst/>
          </a:prstGeom>
          <a:noFill/>
          <a:ln>
            <a:noFill/>
          </a:ln>
        </p:spPr>
      </p:sp>
      <p:sp>
        <p:nvSpPr>
          <p:cNvPr id="347" name="Google Shape;347;p41"/>
          <p:cNvSpPr txBox="1">
            <a:spLocks noGrp="1"/>
          </p:cNvSpPr>
          <p:nvPr>
            <p:ph type="title"/>
          </p:nvPr>
        </p:nvSpPr>
        <p:spPr>
          <a:xfrm>
            <a:off x="359229" y="3503543"/>
            <a:ext cx="8450100" cy="1050975"/>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8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48" name="Google Shape;348;p41"/>
          <p:cNvSpPr txBox="1">
            <a:spLocks noGrp="1"/>
          </p:cNvSpPr>
          <p:nvPr>
            <p:ph type="body" idx="1"/>
          </p:nvPr>
        </p:nvSpPr>
        <p:spPr>
          <a:xfrm>
            <a:off x="359229" y="4564133"/>
            <a:ext cx="8450100" cy="33705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750"/>
              </a:spcBef>
              <a:spcAft>
                <a:spcPts val="0"/>
              </a:spcAft>
              <a:buClr>
                <a:schemeClr val="dk1"/>
              </a:buClr>
              <a:buSzPts val="2000"/>
              <a:buFont typeface="Arial"/>
              <a:buNone/>
              <a:defRPr sz="1500" b="0" i="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520476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 Gold" preserve="1">
  <p:cSld name="Title Slide - Gold">
    <p:bg>
      <p:bgPr>
        <a:solidFill>
          <a:schemeClr val="accent1"/>
        </a:solidFill>
        <a:effectLst/>
      </p:bgPr>
    </p:bg>
    <p:spTree>
      <p:nvGrpSpPr>
        <p:cNvPr id="1" name="Shape 349"/>
        <p:cNvGrpSpPr/>
        <p:nvPr/>
      </p:nvGrpSpPr>
      <p:grpSpPr>
        <a:xfrm>
          <a:off x="0" y="0"/>
          <a:ext cx="0" cy="0"/>
          <a:chOff x="0" y="0"/>
          <a:chExt cx="0" cy="0"/>
        </a:xfrm>
      </p:grpSpPr>
      <p:pic>
        <p:nvPicPr>
          <p:cNvPr id="350" name="Google Shape;350;p42"/>
          <p:cNvPicPr preferRelativeResize="0"/>
          <p:nvPr/>
        </p:nvPicPr>
        <p:blipFill rotWithShape="1">
          <a:blip r:embed="rId2">
            <a:alphaModFix/>
          </a:blip>
          <a:srcRect/>
          <a:stretch/>
        </p:blipFill>
        <p:spPr>
          <a:xfrm>
            <a:off x="7467601" y="0"/>
            <a:ext cx="1676399" cy="5143500"/>
          </a:xfrm>
          <a:prstGeom prst="rect">
            <a:avLst/>
          </a:prstGeom>
          <a:noFill/>
          <a:ln>
            <a:noFill/>
          </a:ln>
        </p:spPr>
      </p:pic>
      <p:pic>
        <p:nvPicPr>
          <p:cNvPr id="351" name="Google Shape;351;p42" descr="Purdue Logo"/>
          <p:cNvPicPr preferRelativeResize="0"/>
          <p:nvPr/>
        </p:nvPicPr>
        <p:blipFill rotWithShape="1">
          <a:blip r:embed="rId3">
            <a:alphaModFix/>
          </a:blip>
          <a:srcRect/>
          <a:stretch/>
        </p:blipFill>
        <p:spPr>
          <a:xfrm>
            <a:off x="775608" y="4317117"/>
            <a:ext cx="2031898" cy="363705"/>
          </a:xfrm>
          <a:prstGeom prst="rect">
            <a:avLst/>
          </a:prstGeom>
          <a:noFill/>
          <a:ln>
            <a:noFill/>
          </a:ln>
        </p:spPr>
      </p:pic>
      <p:sp>
        <p:nvSpPr>
          <p:cNvPr id="352" name="Google Shape;352;p42"/>
          <p:cNvSpPr txBox="1">
            <a:spLocks noGrp="1"/>
          </p:cNvSpPr>
          <p:nvPr>
            <p:ph type="title"/>
          </p:nvPr>
        </p:nvSpPr>
        <p:spPr>
          <a:xfrm>
            <a:off x="767443" y="1359034"/>
            <a:ext cx="5822550" cy="5397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5400"/>
              <a:buFont typeface="Arial"/>
              <a:buNone/>
              <a:defRPr sz="405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53" name="Google Shape;353;p42"/>
          <p:cNvSpPr txBox="1">
            <a:spLocks noGrp="1"/>
          </p:cNvSpPr>
          <p:nvPr>
            <p:ph type="body" idx="1"/>
          </p:nvPr>
        </p:nvSpPr>
        <p:spPr>
          <a:xfrm>
            <a:off x="767443" y="1962860"/>
            <a:ext cx="5822550" cy="337050"/>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dk1"/>
              </a:buClr>
              <a:buSzPts val="2400"/>
              <a:buFont typeface="Arial"/>
              <a:buNone/>
              <a:defRPr sz="1800" b="1" i="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54" name="Google Shape;354;p42"/>
          <p:cNvSpPr txBox="1">
            <a:spLocks noGrp="1"/>
          </p:cNvSpPr>
          <p:nvPr>
            <p:ph type="body" idx="2"/>
          </p:nvPr>
        </p:nvSpPr>
        <p:spPr>
          <a:xfrm>
            <a:off x="767443" y="2361635"/>
            <a:ext cx="5822550"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Font typeface="Arial"/>
              <a:buNone/>
              <a:defRPr sz="120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493936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hoto" preserve="1">
  <p:cSld name="Photo">
    <p:bg>
      <p:bgPr>
        <a:solidFill>
          <a:schemeClr val="lt1"/>
        </a:solidFill>
        <a:effectLst/>
      </p:bgPr>
    </p:bg>
    <p:spTree>
      <p:nvGrpSpPr>
        <p:cNvPr id="1" name="Shape 355"/>
        <p:cNvGrpSpPr/>
        <p:nvPr/>
      </p:nvGrpSpPr>
      <p:grpSpPr>
        <a:xfrm>
          <a:off x="0" y="0"/>
          <a:ext cx="0" cy="0"/>
          <a:chOff x="0" y="0"/>
          <a:chExt cx="0" cy="0"/>
        </a:xfrm>
      </p:grpSpPr>
      <p:sp>
        <p:nvSpPr>
          <p:cNvPr id="356" name="Google Shape;356;p43"/>
          <p:cNvSpPr>
            <a:spLocks noGrp="1"/>
          </p:cNvSpPr>
          <p:nvPr>
            <p:ph type="pic" idx="2"/>
          </p:nvPr>
        </p:nvSpPr>
        <p:spPr>
          <a:xfrm>
            <a:off x="0" y="-7144"/>
            <a:ext cx="9144000" cy="5169375"/>
          </a:xfrm>
          <a:prstGeom prst="rect">
            <a:avLst/>
          </a:prstGeom>
          <a:noFill/>
          <a:ln>
            <a:noFill/>
          </a:ln>
        </p:spPr>
      </p:sp>
      <p:sp>
        <p:nvSpPr>
          <p:cNvPr id="357" name="Google Shape;357;p43"/>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919072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with Copy" preserve="1">
  <p:cSld name="Title with Copy">
    <p:spTree>
      <p:nvGrpSpPr>
        <p:cNvPr id="1" name="Shape 358"/>
        <p:cNvGrpSpPr/>
        <p:nvPr/>
      </p:nvGrpSpPr>
      <p:grpSpPr>
        <a:xfrm>
          <a:off x="0" y="0"/>
          <a:ext cx="0" cy="0"/>
          <a:chOff x="0" y="0"/>
          <a:chExt cx="0" cy="0"/>
        </a:xfrm>
      </p:grpSpPr>
      <p:sp>
        <p:nvSpPr>
          <p:cNvPr id="359" name="Google Shape;359;p44"/>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60" name="Google Shape;360;p44"/>
          <p:cNvSpPr txBox="1">
            <a:spLocks noGrp="1"/>
          </p:cNvSpPr>
          <p:nvPr>
            <p:ph type="body" idx="2"/>
          </p:nvPr>
        </p:nvSpPr>
        <p:spPr>
          <a:xfrm>
            <a:off x="342899" y="1157493"/>
            <a:ext cx="8450100" cy="334102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dk1"/>
              </a:buClr>
              <a:buSzPts val="1800"/>
              <a:buFont typeface="Arial"/>
              <a:buNone/>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61" name="Google Shape;361;p44"/>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pic>
        <p:nvPicPr>
          <p:cNvPr id="362" name="Google Shape;362;p44"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363" name="Google Shape;363;p44"/>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639422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with Copy - 2 Column" preserve="1">
  <p:cSld name="Title with Copy - 2 Column">
    <p:spTree>
      <p:nvGrpSpPr>
        <p:cNvPr id="1" name="Shape 364"/>
        <p:cNvGrpSpPr/>
        <p:nvPr/>
      </p:nvGrpSpPr>
      <p:grpSpPr>
        <a:xfrm>
          <a:off x="0" y="0"/>
          <a:ext cx="0" cy="0"/>
          <a:chOff x="0" y="0"/>
          <a:chExt cx="0" cy="0"/>
        </a:xfrm>
      </p:grpSpPr>
      <p:sp>
        <p:nvSpPr>
          <p:cNvPr id="365" name="Google Shape;365;p45"/>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66" name="Google Shape;366;p45"/>
          <p:cNvSpPr txBox="1">
            <a:spLocks noGrp="1"/>
          </p:cNvSpPr>
          <p:nvPr>
            <p:ph type="body" idx="2"/>
          </p:nvPr>
        </p:nvSpPr>
        <p:spPr>
          <a:xfrm>
            <a:off x="342899" y="1157493"/>
            <a:ext cx="8450100" cy="334102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chemeClr val="dk1"/>
              </a:buClr>
              <a:buSzPts val="1800"/>
              <a:buFont typeface="Arial"/>
              <a:buNone/>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67" name="Google Shape;367;p45"/>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pic>
        <p:nvPicPr>
          <p:cNvPr id="368" name="Google Shape;368;p45"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369" name="Google Shape;369;p45"/>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409058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409FA-4D99-4005-945F-7ADC8FF8E49D}" type="datetime1">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with Content - 2 Column" preserve="1">
  <p:cSld name="Title with Content - 2 Column">
    <p:spTree>
      <p:nvGrpSpPr>
        <p:cNvPr id="1" name="Shape 370"/>
        <p:cNvGrpSpPr/>
        <p:nvPr/>
      </p:nvGrpSpPr>
      <p:grpSpPr>
        <a:xfrm>
          <a:off x="0" y="0"/>
          <a:ext cx="0" cy="0"/>
          <a:chOff x="0" y="0"/>
          <a:chExt cx="0" cy="0"/>
        </a:xfrm>
      </p:grpSpPr>
      <p:sp>
        <p:nvSpPr>
          <p:cNvPr id="371" name="Google Shape;371;p46"/>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72" name="Google Shape;372;p46"/>
          <p:cNvSpPr txBox="1">
            <a:spLocks noGrp="1"/>
          </p:cNvSpPr>
          <p:nvPr>
            <p:ph type="body" idx="1"/>
          </p:nvPr>
        </p:nvSpPr>
        <p:spPr>
          <a:xfrm>
            <a:off x="351064" y="1157493"/>
            <a:ext cx="4059900"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373" name="Google Shape;373;p46"/>
          <p:cNvSpPr txBox="1">
            <a:spLocks noGrp="1"/>
          </p:cNvSpPr>
          <p:nvPr>
            <p:ph type="body" idx="2"/>
          </p:nvPr>
        </p:nvSpPr>
        <p:spPr>
          <a:xfrm>
            <a:off x="4731868" y="1157493"/>
            <a:ext cx="4069125" cy="3292650"/>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pic>
        <p:nvPicPr>
          <p:cNvPr id="374" name="Google Shape;374;p46"/>
          <p:cNvPicPr preferRelativeResize="0"/>
          <p:nvPr/>
        </p:nvPicPr>
        <p:blipFill rotWithShape="1">
          <a:blip r:embed="rId2">
            <a:alphaModFix/>
          </a:blip>
          <a:srcRect t="19956" b="19950"/>
          <a:stretch/>
        </p:blipFill>
        <p:spPr>
          <a:xfrm>
            <a:off x="334735" y="4670836"/>
            <a:ext cx="1352391" cy="242075"/>
          </a:xfrm>
          <a:prstGeom prst="rect">
            <a:avLst/>
          </a:prstGeom>
          <a:noFill/>
          <a:ln>
            <a:noFill/>
          </a:ln>
        </p:spPr>
      </p:pic>
      <p:sp>
        <p:nvSpPr>
          <p:cNvPr id="375" name="Google Shape;375;p46"/>
          <p:cNvSpPr txBox="1">
            <a:spLocks noGrp="1"/>
          </p:cNvSpPr>
          <p:nvPr>
            <p:ph type="body" idx="3"/>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76" name="Google Shape;376;p46"/>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512536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hoto with Copy - 2 Column" preserve="1">
  <p:cSld name="Photo with Copy - 2 Column">
    <p:spTree>
      <p:nvGrpSpPr>
        <p:cNvPr id="1" name="Shape 377"/>
        <p:cNvGrpSpPr/>
        <p:nvPr/>
      </p:nvGrpSpPr>
      <p:grpSpPr>
        <a:xfrm>
          <a:off x="0" y="0"/>
          <a:ext cx="0" cy="0"/>
          <a:chOff x="0" y="0"/>
          <a:chExt cx="0" cy="0"/>
        </a:xfrm>
      </p:grpSpPr>
      <p:sp>
        <p:nvSpPr>
          <p:cNvPr id="378" name="Google Shape;378;p47"/>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79" name="Google Shape;379;p47"/>
          <p:cNvSpPr txBox="1">
            <a:spLocks noGrp="1"/>
          </p:cNvSpPr>
          <p:nvPr>
            <p:ph type="body" idx="2"/>
          </p:nvPr>
        </p:nvSpPr>
        <p:spPr>
          <a:xfrm>
            <a:off x="334735" y="2739204"/>
            <a:ext cx="410220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80" name="Google Shape;380;p47"/>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pic>
        <p:nvPicPr>
          <p:cNvPr id="381" name="Google Shape;381;p47"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382" name="Google Shape;382;p47"/>
          <p:cNvSpPr>
            <a:spLocks noGrp="1"/>
          </p:cNvSpPr>
          <p:nvPr>
            <p:ph type="pic" idx="3"/>
          </p:nvPr>
        </p:nvSpPr>
        <p:spPr>
          <a:xfrm>
            <a:off x="334733" y="1157492"/>
            <a:ext cx="4102200" cy="1414350"/>
          </a:xfrm>
          <a:prstGeom prst="rect">
            <a:avLst/>
          </a:prstGeom>
          <a:noFill/>
          <a:ln>
            <a:noFill/>
          </a:ln>
        </p:spPr>
      </p:sp>
      <p:sp>
        <p:nvSpPr>
          <p:cNvPr id="383" name="Google Shape;383;p47"/>
          <p:cNvSpPr>
            <a:spLocks noGrp="1"/>
          </p:cNvSpPr>
          <p:nvPr>
            <p:ph type="pic" idx="4"/>
          </p:nvPr>
        </p:nvSpPr>
        <p:spPr>
          <a:xfrm>
            <a:off x="4706959" y="1157492"/>
            <a:ext cx="4094100" cy="1414350"/>
          </a:xfrm>
          <a:prstGeom prst="rect">
            <a:avLst/>
          </a:prstGeom>
          <a:noFill/>
          <a:ln>
            <a:noFill/>
          </a:ln>
        </p:spPr>
      </p:sp>
      <p:sp>
        <p:nvSpPr>
          <p:cNvPr id="384" name="Google Shape;384;p47"/>
          <p:cNvSpPr txBox="1">
            <a:spLocks noGrp="1"/>
          </p:cNvSpPr>
          <p:nvPr>
            <p:ph type="body" idx="5"/>
          </p:nvPr>
        </p:nvSpPr>
        <p:spPr>
          <a:xfrm>
            <a:off x="4698697" y="2739203"/>
            <a:ext cx="410220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85" name="Google Shape;385;p47"/>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586785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hoto with Copy - 3 Column" preserve="1">
  <p:cSld name="Photo with Copy - 3 Column">
    <p:spTree>
      <p:nvGrpSpPr>
        <p:cNvPr id="1" name="Shape 386"/>
        <p:cNvGrpSpPr/>
        <p:nvPr/>
      </p:nvGrpSpPr>
      <p:grpSpPr>
        <a:xfrm>
          <a:off x="0" y="0"/>
          <a:ext cx="0" cy="0"/>
          <a:chOff x="0" y="0"/>
          <a:chExt cx="0" cy="0"/>
        </a:xfrm>
      </p:grpSpPr>
      <p:sp>
        <p:nvSpPr>
          <p:cNvPr id="387" name="Google Shape;387;p48"/>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a:solidFill>
                  <a:srgbClr val="A5A5A5"/>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88" name="Google Shape;388;p48"/>
          <p:cNvSpPr txBox="1">
            <a:spLocks noGrp="1"/>
          </p:cNvSpPr>
          <p:nvPr>
            <p:ph type="body" idx="2"/>
          </p:nvPr>
        </p:nvSpPr>
        <p:spPr>
          <a:xfrm>
            <a:off x="334735" y="2739204"/>
            <a:ext cx="265095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89" name="Google Shape;389;p48"/>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pic>
        <p:nvPicPr>
          <p:cNvPr id="390" name="Google Shape;390;p48"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391" name="Google Shape;391;p48"/>
          <p:cNvSpPr>
            <a:spLocks noGrp="1"/>
          </p:cNvSpPr>
          <p:nvPr>
            <p:ph type="pic" idx="3"/>
          </p:nvPr>
        </p:nvSpPr>
        <p:spPr>
          <a:xfrm>
            <a:off x="334734" y="1157492"/>
            <a:ext cx="2650950" cy="1414350"/>
          </a:xfrm>
          <a:prstGeom prst="rect">
            <a:avLst/>
          </a:prstGeom>
          <a:noFill/>
          <a:ln>
            <a:noFill/>
          </a:ln>
        </p:spPr>
      </p:sp>
      <p:sp>
        <p:nvSpPr>
          <p:cNvPr id="392" name="Google Shape;392;p48"/>
          <p:cNvSpPr>
            <a:spLocks noGrp="1"/>
          </p:cNvSpPr>
          <p:nvPr>
            <p:ph type="pic" idx="4"/>
          </p:nvPr>
        </p:nvSpPr>
        <p:spPr>
          <a:xfrm>
            <a:off x="3252731" y="1157493"/>
            <a:ext cx="2645550" cy="1414350"/>
          </a:xfrm>
          <a:prstGeom prst="rect">
            <a:avLst/>
          </a:prstGeom>
          <a:noFill/>
          <a:ln>
            <a:noFill/>
          </a:ln>
        </p:spPr>
      </p:sp>
      <p:sp>
        <p:nvSpPr>
          <p:cNvPr id="393" name="Google Shape;393;p48"/>
          <p:cNvSpPr txBox="1">
            <a:spLocks noGrp="1"/>
          </p:cNvSpPr>
          <p:nvPr>
            <p:ph type="body" idx="5"/>
          </p:nvPr>
        </p:nvSpPr>
        <p:spPr>
          <a:xfrm>
            <a:off x="3244469" y="2739204"/>
            <a:ext cx="265095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94" name="Google Shape;394;p48"/>
          <p:cNvSpPr>
            <a:spLocks noGrp="1"/>
          </p:cNvSpPr>
          <p:nvPr>
            <p:ph type="pic" idx="6"/>
          </p:nvPr>
        </p:nvSpPr>
        <p:spPr>
          <a:xfrm>
            <a:off x="6154204" y="1149230"/>
            <a:ext cx="2645550" cy="1414350"/>
          </a:xfrm>
          <a:prstGeom prst="rect">
            <a:avLst/>
          </a:prstGeom>
          <a:noFill/>
          <a:ln>
            <a:noFill/>
          </a:ln>
        </p:spPr>
      </p:sp>
      <p:sp>
        <p:nvSpPr>
          <p:cNvPr id="395" name="Google Shape;395;p48"/>
          <p:cNvSpPr txBox="1">
            <a:spLocks noGrp="1"/>
          </p:cNvSpPr>
          <p:nvPr>
            <p:ph type="body" idx="7"/>
          </p:nvPr>
        </p:nvSpPr>
        <p:spPr>
          <a:xfrm>
            <a:off x="6145943" y="2730941"/>
            <a:ext cx="2650950" cy="1759275"/>
          </a:xfrm>
          <a:prstGeom prst="rect">
            <a:avLst/>
          </a:prstGeom>
          <a:noFill/>
          <a:ln>
            <a:noFill/>
          </a:ln>
        </p:spPr>
        <p:txBody>
          <a:bodyPr spcFirstLastPara="1" wrap="square" lIns="91425" tIns="45700" rIns="91425" bIns="45700" anchor="t" anchorCtr="0">
            <a:noAutofit/>
          </a:bodyPr>
          <a:lstStyle>
            <a:lvl1pPr marL="342900" lvl="0" indent="-257175" algn="l" rtl="0">
              <a:lnSpc>
                <a:spcPct val="90000"/>
              </a:lnSpc>
              <a:spcBef>
                <a:spcPts val="750"/>
              </a:spcBef>
              <a:spcAft>
                <a:spcPts val="0"/>
              </a:spcAft>
              <a:buClr>
                <a:schemeClr val="dk1"/>
              </a:buClr>
              <a:buSzPts val="1800"/>
              <a:buFont typeface="Noto Sans Symbols"/>
              <a:buChar char="▪"/>
              <a:defRPr sz="1350">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sz="1350"/>
            </a:lvl2pPr>
            <a:lvl3pPr marL="1028700" lvl="2" indent="-171450" algn="l" rtl="0">
              <a:lnSpc>
                <a:spcPct val="90000"/>
              </a:lnSpc>
              <a:spcBef>
                <a:spcPts val="375"/>
              </a:spcBef>
              <a:spcAft>
                <a:spcPts val="0"/>
              </a:spcAft>
              <a:buClr>
                <a:schemeClr val="dk1"/>
              </a:buClr>
              <a:buSzPts val="1800"/>
              <a:buFont typeface="Arial"/>
              <a:buNone/>
              <a:defRPr sz="1350"/>
            </a:lvl3pPr>
            <a:lvl4pPr marL="1371600" lvl="3" indent="-171450" algn="l" rtl="0">
              <a:lnSpc>
                <a:spcPct val="90000"/>
              </a:lnSpc>
              <a:spcBef>
                <a:spcPts val="375"/>
              </a:spcBef>
              <a:spcAft>
                <a:spcPts val="0"/>
              </a:spcAft>
              <a:buClr>
                <a:schemeClr val="dk1"/>
              </a:buClr>
              <a:buSzPts val="1800"/>
              <a:buFont typeface="Arial"/>
              <a:buNone/>
              <a:defRPr sz="1350"/>
            </a:lvl4pPr>
            <a:lvl5pPr marL="1714500" lvl="4" indent="-171450" algn="l" rtl="0">
              <a:lnSpc>
                <a:spcPct val="90000"/>
              </a:lnSpc>
              <a:spcBef>
                <a:spcPts val="375"/>
              </a:spcBef>
              <a:spcAft>
                <a:spcPts val="0"/>
              </a:spcAft>
              <a:buClr>
                <a:schemeClr val="dk1"/>
              </a:buClr>
              <a:buSzPts val="1800"/>
              <a:buFont typeface="Arial"/>
              <a:buNone/>
              <a:defRPr sz="135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96" name="Google Shape;396;p48"/>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4172561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397"/>
        <p:cNvGrpSpPr/>
        <p:nvPr/>
      </p:nvGrpSpPr>
      <p:grpSpPr>
        <a:xfrm>
          <a:off x="0" y="0"/>
          <a:ext cx="0" cy="0"/>
          <a:chOff x="0" y="0"/>
          <a:chExt cx="0" cy="0"/>
        </a:xfrm>
      </p:grpSpPr>
      <p:sp>
        <p:nvSpPr>
          <p:cNvPr id="398" name="Google Shape;398;p49"/>
          <p:cNvSpPr txBox="1">
            <a:spLocks noGrp="1"/>
          </p:cNvSpPr>
          <p:nvPr>
            <p:ph type="title"/>
          </p:nvPr>
        </p:nvSpPr>
        <p:spPr>
          <a:xfrm>
            <a:off x="342901" y="342900"/>
            <a:ext cx="3236175" cy="72315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99" name="Google Shape;399;p49"/>
          <p:cNvSpPr txBox="1">
            <a:spLocks noGrp="1"/>
          </p:cNvSpPr>
          <p:nvPr>
            <p:ph type="body" idx="1"/>
          </p:nvPr>
        </p:nvSpPr>
        <p:spPr>
          <a:xfrm>
            <a:off x="342901" y="1177787"/>
            <a:ext cx="3236175" cy="3224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00" name="Google Shape;400;p49"/>
          <p:cNvSpPr txBox="1">
            <a:spLocks noGrp="1"/>
          </p:cNvSpPr>
          <p:nvPr>
            <p:ph type="body" idx="2"/>
          </p:nvPr>
        </p:nvSpPr>
        <p:spPr>
          <a:xfrm>
            <a:off x="3803903" y="342900"/>
            <a:ext cx="4997250" cy="405877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pic>
        <p:nvPicPr>
          <p:cNvPr id="401" name="Google Shape;401;p49"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402" name="Google Shape;402;p49"/>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852759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hoto with Caption" type="picTx" preserve="1">
  <p:cSld name="Photo with Caption">
    <p:spTree>
      <p:nvGrpSpPr>
        <p:cNvPr id="1" name="Shape 403"/>
        <p:cNvGrpSpPr/>
        <p:nvPr/>
      </p:nvGrpSpPr>
      <p:grpSpPr>
        <a:xfrm>
          <a:off x="0" y="0"/>
          <a:ext cx="0" cy="0"/>
          <a:chOff x="0" y="0"/>
          <a:chExt cx="0" cy="0"/>
        </a:xfrm>
      </p:grpSpPr>
      <p:sp>
        <p:nvSpPr>
          <p:cNvPr id="404" name="Google Shape;404;p50"/>
          <p:cNvSpPr txBox="1">
            <a:spLocks noGrp="1"/>
          </p:cNvSpPr>
          <p:nvPr>
            <p:ph type="title"/>
          </p:nvPr>
        </p:nvSpPr>
        <p:spPr>
          <a:xfrm>
            <a:off x="334736" y="352528"/>
            <a:ext cx="3244275" cy="776025"/>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05" name="Google Shape;405;p50"/>
          <p:cNvSpPr>
            <a:spLocks noGrp="1"/>
          </p:cNvSpPr>
          <p:nvPr>
            <p:ph type="pic" idx="2"/>
          </p:nvPr>
        </p:nvSpPr>
        <p:spPr>
          <a:xfrm>
            <a:off x="3887391" y="352528"/>
            <a:ext cx="4921875" cy="4043250"/>
          </a:xfrm>
          <a:prstGeom prst="rect">
            <a:avLst/>
          </a:prstGeom>
          <a:noFill/>
          <a:ln>
            <a:noFill/>
          </a:ln>
        </p:spPr>
      </p:sp>
      <p:sp>
        <p:nvSpPr>
          <p:cNvPr id="406" name="Google Shape;406;p50"/>
          <p:cNvSpPr txBox="1">
            <a:spLocks noGrp="1"/>
          </p:cNvSpPr>
          <p:nvPr>
            <p:ph type="body" idx="1"/>
          </p:nvPr>
        </p:nvSpPr>
        <p:spPr>
          <a:xfrm>
            <a:off x="334736" y="1319420"/>
            <a:ext cx="3244275" cy="306450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pic>
        <p:nvPicPr>
          <p:cNvPr id="407" name="Google Shape;407;p50"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408" name="Google Shape;408;p50"/>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597678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hoto Collage" preserve="1">
  <p:cSld name="Photo Collage">
    <p:spTree>
      <p:nvGrpSpPr>
        <p:cNvPr id="1" name="Shape 409"/>
        <p:cNvGrpSpPr/>
        <p:nvPr/>
      </p:nvGrpSpPr>
      <p:grpSpPr>
        <a:xfrm>
          <a:off x="0" y="0"/>
          <a:ext cx="0" cy="0"/>
          <a:chOff x="0" y="0"/>
          <a:chExt cx="0" cy="0"/>
        </a:xfrm>
      </p:grpSpPr>
      <p:sp>
        <p:nvSpPr>
          <p:cNvPr id="410" name="Google Shape;410;p51"/>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11" name="Google Shape;411;p51"/>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pic>
        <p:nvPicPr>
          <p:cNvPr id="412" name="Google Shape;412;p51"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413" name="Google Shape;413;p51"/>
          <p:cNvSpPr>
            <a:spLocks noGrp="1"/>
          </p:cNvSpPr>
          <p:nvPr>
            <p:ph type="pic" idx="2"/>
          </p:nvPr>
        </p:nvSpPr>
        <p:spPr>
          <a:xfrm>
            <a:off x="334735" y="1157071"/>
            <a:ext cx="1958175" cy="1414350"/>
          </a:xfrm>
          <a:prstGeom prst="rect">
            <a:avLst/>
          </a:prstGeom>
          <a:noFill/>
          <a:ln>
            <a:noFill/>
          </a:ln>
        </p:spPr>
      </p:sp>
      <p:sp>
        <p:nvSpPr>
          <p:cNvPr id="414" name="Google Shape;414;p51"/>
          <p:cNvSpPr>
            <a:spLocks noGrp="1"/>
          </p:cNvSpPr>
          <p:nvPr>
            <p:ph type="pic" idx="3"/>
          </p:nvPr>
        </p:nvSpPr>
        <p:spPr>
          <a:xfrm>
            <a:off x="2508047" y="1157071"/>
            <a:ext cx="1954350" cy="1414350"/>
          </a:xfrm>
          <a:prstGeom prst="rect">
            <a:avLst/>
          </a:prstGeom>
          <a:noFill/>
          <a:ln>
            <a:noFill/>
          </a:ln>
        </p:spPr>
      </p:sp>
      <p:sp>
        <p:nvSpPr>
          <p:cNvPr id="415" name="Google Shape;415;p51"/>
          <p:cNvSpPr>
            <a:spLocks noGrp="1"/>
          </p:cNvSpPr>
          <p:nvPr>
            <p:ph type="pic" idx="4"/>
          </p:nvPr>
        </p:nvSpPr>
        <p:spPr>
          <a:xfrm>
            <a:off x="4677415" y="1157071"/>
            <a:ext cx="1954350" cy="1414350"/>
          </a:xfrm>
          <a:prstGeom prst="rect">
            <a:avLst/>
          </a:prstGeom>
          <a:noFill/>
          <a:ln>
            <a:noFill/>
          </a:ln>
        </p:spPr>
      </p:sp>
      <p:sp>
        <p:nvSpPr>
          <p:cNvPr id="416" name="Google Shape;416;p51"/>
          <p:cNvSpPr>
            <a:spLocks noGrp="1"/>
          </p:cNvSpPr>
          <p:nvPr>
            <p:ph type="pic" idx="5"/>
          </p:nvPr>
        </p:nvSpPr>
        <p:spPr>
          <a:xfrm>
            <a:off x="6846782" y="1157071"/>
            <a:ext cx="1954350" cy="1414350"/>
          </a:xfrm>
          <a:prstGeom prst="rect">
            <a:avLst/>
          </a:prstGeom>
          <a:noFill/>
          <a:ln>
            <a:noFill/>
          </a:ln>
        </p:spPr>
      </p:sp>
      <p:sp>
        <p:nvSpPr>
          <p:cNvPr id="417" name="Google Shape;417;p51"/>
          <p:cNvSpPr>
            <a:spLocks noGrp="1"/>
          </p:cNvSpPr>
          <p:nvPr>
            <p:ph type="pic" idx="6"/>
          </p:nvPr>
        </p:nvSpPr>
        <p:spPr>
          <a:xfrm>
            <a:off x="1382715" y="2738363"/>
            <a:ext cx="1958175" cy="1414350"/>
          </a:xfrm>
          <a:prstGeom prst="rect">
            <a:avLst/>
          </a:prstGeom>
          <a:noFill/>
          <a:ln>
            <a:noFill/>
          </a:ln>
        </p:spPr>
      </p:sp>
      <p:sp>
        <p:nvSpPr>
          <p:cNvPr id="418" name="Google Shape;418;p51"/>
          <p:cNvSpPr>
            <a:spLocks noGrp="1"/>
          </p:cNvSpPr>
          <p:nvPr>
            <p:ph type="pic" idx="7"/>
          </p:nvPr>
        </p:nvSpPr>
        <p:spPr>
          <a:xfrm>
            <a:off x="3556027" y="2738363"/>
            <a:ext cx="1954350" cy="1414350"/>
          </a:xfrm>
          <a:prstGeom prst="rect">
            <a:avLst/>
          </a:prstGeom>
          <a:noFill/>
          <a:ln>
            <a:noFill/>
          </a:ln>
        </p:spPr>
      </p:sp>
      <p:sp>
        <p:nvSpPr>
          <p:cNvPr id="419" name="Google Shape;419;p51"/>
          <p:cNvSpPr>
            <a:spLocks noGrp="1"/>
          </p:cNvSpPr>
          <p:nvPr>
            <p:ph type="pic" idx="8"/>
          </p:nvPr>
        </p:nvSpPr>
        <p:spPr>
          <a:xfrm>
            <a:off x="5725394" y="2738363"/>
            <a:ext cx="1954350" cy="1414350"/>
          </a:xfrm>
          <a:prstGeom prst="rect">
            <a:avLst/>
          </a:prstGeom>
          <a:noFill/>
          <a:ln>
            <a:noFill/>
          </a:ln>
        </p:spPr>
      </p:sp>
      <p:sp>
        <p:nvSpPr>
          <p:cNvPr id="420" name="Google Shape;420;p51"/>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444371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hart with 2 Photos" preserve="1">
  <p:cSld name="Chart with 2 Photos">
    <p:spTree>
      <p:nvGrpSpPr>
        <p:cNvPr id="1" name="Shape 421"/>
        <p:cNvGrpSpPr/>
        <p:nvPr/>
      </p:nvGrpSpPr>
      <p:grpSpPr>
        <a:xfrm>
          <a:off x="0" y="0"/>
          <a:ext cx="0" cy="0"/>
          <a:chOff x="0" y="0"/>
          <a:chExt cx="0" cy="0"/>
        </a:xfrm>
      </p:grpSpPr>
      <p:sp>
        <p:nvSpPr>
          <p:cNvPr id="422" name="Google Shape;422;p52"/>
          <p:cNvSpPr>
            <a:spLocks noGrp="1"/>
          </p:cNvSpPr>
          <p:nvPr>
            <p:ph type="pic" idx="2"/>
          </p:nvPr>
        </p:nvSpPr>
        <p:spPr>
          <a:xfrm>
            <a:off x="4891490" y="1232305"/>
            <a:ext cx="3909600" cy="1541700"/>
          </a:xfrm>
          <a:prstGeom prst="rect">
            <a:avLst/>
          </a:prstGeom>
          <a:noFill/>
          <a:ln>
            <a:noFill/>
          </a:ln>
        </p:spPr>
      </p:sp>
      <p:pic>
        <p:nvPicPr>
          <p:cNvPr id="423" name="Google Shape;423;p52"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424" name="Google Shape;424;p52"/>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25" name="Google Shape;425;p52"/>
          <p:cNvSpPr>
            <a:spLocks noGrp="1"/>
          </p:cNvSpPr>
          <p:nvPr>
            <p:ph type="pic" idx="3"/>
          </p:nvPr>
        </p:nvSpPr>
        <p:spPr>
          <a:xfrm>
            <a:off x="4891490" y="2913028"/>
            <a:ext cx="3909600" cy="1541700"/>
          </a:xfrm>
          <a:prstGeom prst="rect">
            <a:avLst/>
          </a:prstGeom>
          <a:noFill/>
          <a:ln>
            <a:noFill/>
          </a:ln>
        </p:spPr>
      </p:sp>
      <p:sp>
        <p:nvSpPr>
          <p:cNvPr id="426" name="Google Shape;426;p52"/>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27" name="Google Shape;427;p52"/>
          <p:cNvSpPr txBox="1">
            <a:spLocks noGrp="1"/>
          </p:cNvSpPr>
          <p:nvPr>
            <p:ph type="body" idx="4"/>
          </p:nvPr>
        </p:nvSpPr>
        <p:spPr>
          <a:xfrm>
            <a:off x="334736" y="1232305"/>
            <a:ext cx="4308975" cy="323077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428" name="Google Shape;428;p52"/>
          <p:cNvSpPr/>
          <p:nvPr/>
        </p:nvSpPr>
        <p:spPr>
          <a:xfrm>
            <a:off x="4891490" y="2546962"/>
            <a:ext cx="390960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29" name="Google Shape;429;p52"/>
          <p:cNvSpPr txBox="1">
            <a:spLocks noGrp="1"/>
          </p:cNvSpPr>
          <p:nvPr>
            <p:ph type="body" idx="5"/>
          </p:nvPr>
        </p:nvSpPr>
        <p:spPr>
          <a:xfrm>
            <a:off x="4891295" y="2546962"/>
            <a:ext cx="3909600"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30" name="Google Shape;430;p52"/>
          <p:cNvSpPr/>
          <p:nvPr/>
        </p:nvSpPr>
        <p:spPr>
          <a:xfrm>
            <a:off x="4891392" y="4227685"/>
            <a:ext cx="390960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31" name="Google Shape;431;p52"/>
          <p:cNvSpPr txBox="1">
            <a:spLocks noGrp="1"/>
          </p:cNvSpPr>
          <p:nvPr>
            <p:ph type="body" idx="6"/>
          </p:nvPr>
        </p:nvSpPr>
        <p:spPr>
          <a:xfrm>
            <a:off x="4891295" y="4227685"/>
            <a:ext cx="3909600"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32" name="Google Shape;432;p52"/>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4128602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hart with 3 Photos" preserve="1">
  <p:cSld name="Chart with 3 Photos">
    <p:spTree>
      <p:nvGrpSpPr>
        <p:cNvPr id="1" name="Shape 433"/>
        <p:cNvGrpSpPr/>
        <p:nvPr/>
      </p:nvGrpSpPr>
      <p:grpSpPr>
        <a:xfrm>
          <a:off x="0" y="0"/>
          <a:ext cx="0" cy="0"/>
          <a:chOff x="0" y="0"/>
          <a:chExt cx="0" cy="0"/>
        </a:xfrm>
      </p:grpSpPr>
      <p:sp>
        <p:nvSpPr>
          <p:cNvPr id="434" name="Google Shape;434;p53"/>
          <p:cNvSpPr>
            <a:spLocks noGrp="1"/>
          </p:cNvSpPr>
          <p:nvPr>
            <p:ph type="pic" idx="2"/>
          </p:nvPr>
        </p:nvSpPr>
        <p:spPr>
          <a:xfrm>
            <a:off x="4891490" y="1232305"/>
            <a:ext cx="3909600" cy="1541700"/>
          </a:xfrm>
          <a:prstGeom prst="rect">
            <a:avLst/>
          </a:prstGeom>
          <a:noFill/>
          <a:ln>
            <a:noFill/>
          </a:ln>
        </p:spPr>
      </p:sp>
      <p:pic>
        <p:nvPicPr>
          <p:cNvPr id="435" name="Google Shape;435;p53"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436" name="Google Shape;436;p53"/>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37" name="Google Shape;437;p53"/>
          <p:cNvSpPr>
            <a:spLocks noGrp="1"/>
          </p:cNvSpPr>
          <p:nvPr>
            <p:ph type="pic" idx="3"/>
          </p:nvPr>
        </p:nvSpPr>
        <p:spPr>
          <a:xfrm>
            <a:off x="6965414" y="2913028"/>
            <a:ext cx="1835775" cy="1541700"/>
          </a:xfrm>
          <a:prstGeom prst="rect">
            <a:avLst/>
          </a:prstGeom>
          <a:noFill/>
          <a:ln>
            <a:noFill/>
          </a:ln>
        </p:spPr>
      </p:sp>
      <p:sp>
        <p:nvSpPr>
          <p:cNvPr id="438" name="Google Shape;438;p53"/>
          <p:cNvSpPr>
            <a:spLocks noGrp="1"/>
          </p:cNvSpPr>
          <p:nvPr>
            <p:ph type="pic" idx="4"/>
          </p:nvPr>
        </p:nvSpPr>
        <p:spPr>
          <a:xfrm>
            <a:off x="4891490" y="2909340"/>
            <a:ext cx="1896750" cy="1541700"/>
          </a:xfrm>
          <a:prstGeom prst="rect">
            <a:avLst/>
          </a:prstGeom>
          <a:noFill/>
          <a:ln>
            <a:noFill/>
          </a:ln>
        </p:spPr>
      </p:sp>
      <p:sp>
        <p:nvSpPr>
          <p:cNvPr id="439" name="Google Shape;439;p53"/>
          <p:cNvSpPr txBox="1">
            <a:spLocks noGrp="1"/>
          </p:cNvSpPr>
          <p:nvPr>
            <p:ph type="body" idx="1"/>
          </p:nvPr>
        </p:nvSpPr>
        <p:spPr>
          <a:xfrm>
            <a:off x="342900" y="715718"/>
            <a:ext cx="8458200" cy="274275"/>
          </a:xfrm>
          <a:prstGeom prst="rect">
            <a:avLst/>
          </a:prstGeom>
          <a:noFill/>
          <a:ln>
            <a:noFill/>
          </a:ln>
        </p:spPr>
        <p:txBody>
          <a:bodyPr spcFirstLastPara="1" wrap="square" lIns="91425" tIns="45700" rIns="91425" bIns="45700" anchor="t" anchorCtr="0">
            <a:noAutofit/>
          </a:bodyPr>
          <a:lstStyle>
            <a:lvl1pPr marL="342900" lvl="0" indent="-171450" algn="l" rtl="0">
              <a:lnSpc>
                <a:spcPct val="90000"/>
              </a:lnSpc>
              <a:spcBef>
                <a:spcPts val="750"/>
              </a:spcBef>
              <a:spcAft>
                <a:spcPts val="0"/>
              </a:spcAft>
              <a:buClr>
                <a:srgbClr val="A5A5A5"/>
              </a:buClr>
              <a:buSzPts val="2200"/>
              <a:buNone/>
              <a:defRPr sz="1650" b="1" i="0">
                <a:solidFill>
                  <a:srgbClr val="A5A5A5"/>
                </a:solidFill>
                <a:latin typeface="Arial"/>
                <a:ea typeface="Arial"/>
                <a:cs typeface="Arial"/>
                <a:sym typeface="Arial"/>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40" name="Google Shape;440;p53"/>
          <p:cNvSpPr txBox="1">
            <a:spLocks noGrp="1"/>
          </p:cNvSpPr>
          <p:nvPr>
            <p:ph type="body" idx="5"/>
          </p:nvPr>
        </p:nvSpPr>
        <p:spPr>
          <a:xfrm>
            <a:off x="334736" y="1232305"/>
            <a:ext cx="4308975" cy="3230775"/>
          </a:xfrm>
          <a:prstGeom prst="rect">
            <a:avLst/>
          </a:prstGeom>
          <a:noFill/>
          <a:ln>
            <a:noFill/>
          </a:ln>
        </p:spPr>
        <p:txBody>
          <a:bodyPr spcFirstLastPara="1" wrap="square" lIns="91425" tIns="45700" rIns="91425" bIns="45700" anchor="t" anchorCtr="0">
            <a:normAutofit/>
          </a:bodyPr>
          <a:lstStyle>
            <a:lvl1pPr marL="342900" lvl="0" indent="-266700" algn="l" rtl="0">
              <a:lnSpc>
                <a:spcPct val="90000"/>
              </a:lnSpc>
              <a:spcBef>
                <a:spcPts val="750"/>
              </a:spcBef>
              <a:spcAft>
                <a:spcPts val="0"/>
              </a:spcAft>
              <a:buClr>
                <a:schemeClr val="dk1"/>
              </a:buClr>
              <a:buSzPts val="2000"/>
              <a:buChar char="▪"/>
              <a:defRPr sz="1500"/>
            </a:lvl1pPr>
            <a:lvl2pPr marL="685800" lvl="1" indent="-257175" algn="l" rtl="0">
              <a:lnSpc>
                <a:spcPct val="90000"/>
              </a:lnSpc>
              <a:spcBef>
                <a:spcPts val="375"/>
              </a:spcBef>
              <a:spcAft>
                <a:spcPts val="0"/>
              </a:spcAft>
              <a:buClr>
                <a:schemeClr val="dk1"/>
              </a:buClr>
              <a:buSzPts val="1800"/>
              <a:buChar char="▪"/>
              <a:defRPr sz="1350"/>
            </a:lvl2pPr>
            <a:lvl3pPr marL="1028700" lvl="2" indent="-257175" algn="l" rtl="0">
              <a:lnSpc>
                <a:spcPct val="90000"/>
              </a:lnSpc>
              <a:spcBef>
                <a:spcPts val="375"/>
              </a:spcBef>
              <a:spcAft>
                <a:spcPts val="0"/>
              </a:spcAft>
              <a:buClr>
                <a:schemeClr val="dk1"/>
              </a:buClr>
              <a:buSzPts val="1800"/>
              <a:buChar char="▪"/>
              <a:defRPr sz="1350"/>
            </a:lvl3pPr>
            <a:lvl4pPr marL="1371600" lvl="3" indent="-242888" algn="l" rtl="0">
              <a:lnSpc>
                <a:spcPct val="90000"/>
              </a:lnSpc>
              <a:spcBef>
                <a:spcPts val="375"/>
              </a:spcBef>
              <a:spcAft>
                <a:spcPts val="0"/>
              </a:spcAft>
              <a:buClr>
                <a:schemeClr val="dk1"/>
              </a:buClr>
              <a:buSzPts val="1500"/>
              <a:buChar char="▪"/>
              <a:defRPr sz="1125"/>
            </a:lvl4pPr>
            <a:lvl5pPr marL="1714500" lvl="4" indent="-238125" algn="l" rtl="0">
              <a:lnSpc>
                <a:spcPct val="90000"/>
              </a:lnSpc>
              <a:spcBef>
                <a:spcPts val="375"/>
              </a:spcBef>
              <a:spcAft>
                <a:spcPts val="0"/>
              </a:spcAft>
              <a:buClr>
                <a:schemeClr val="dk1"/>
              </a:buClr>
              <a:buSzPts val="1400"/>
              <a:buChar char="▪"/>
              <a:defRPr sz="1050"/>
            </a:lvl5pPr>
            <a:lvl6pPr marL="2057400" lvl="5" indent="-266700" algn="l" rtl="0">
              <a:lnSpc>
                <a:spcPct val="90000"/>
              </a:lnSpc>
              <a:spcBef>
                <a:spcPts val="375"/>
              </a:spcBef>
              <a:spcAft>
                <a:spcPts val="0"/>
              </a:spcAft>
              <a:buClr>
                <a:schemeClr val="dk1"/>
              </a:buClr>
              <a:buSzPts val="2000"/>
              <a:buChar char="•"/>
              <a:defRPr sz="1500"/>
            </a:lvl6pPr>
            <a:lvl7pPr marL="2400300" lvl="6" indent="-266700" algn="l" rtl="0">
              <a:lnSpc>
                <a:spcPct val="90000"/>
              </a:lnSpc>
              <a:spcBef>
                <a:spcPts val="375"/>
              </a:spcBef>
              <a:spcAft>
                <a:spcPts val="0"/>
              </a:spcAft>
              <a:buClr>
                <a:schemeClr val="dk1"/>
              </a:buClr>
              <a:buSzPts val="2000"/>
              <a:buChar char="•"/>
              <a:defRPr sz="1500"/>
            </a:lvl7pPr>
            <a:lvl8pPr marL="2743200" lvl="7" indent="-266700" algn="l" rtl="0">
              <a:lnSpc>
                <a:spcPct val="90000"/>
              </a:lnSpc>
              <a:spcBef>
                <a:spcPts val="375"/>
              </a:spcBef>
              <a:spcAft>
                <a:spcPts val="0"/>
              </a:spcAft>
              <a:buClr>
                <a:schemeClr val="dk1"/>
              </a:buClr>
              <a:buSzPts val="2000"/>
              <a:buChar char="•"/>
              <a:defRPr sz="1500"/>
            </a:lvl8pPr>
            <a:lvl9pPr marL="3086100" lvl="8" indent="-266700" algn="l" rtl="0">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441" name="Google Shape;441;p53"/>
          <p:cNvSpPr/>
          <p:nvPr/>
        </p:nvSpPr>
        <p:spPr>
          <a:xfrm>
            <a:off x="4891490" y="2546962"/>
            <a:ext cx="390960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42" name="Google Shape;442;p53"/>
          <p:cNvSpPr txBox="1">
            <a:spLocks noGrp="1"/>
          </p:cNvSpPr>
          <p:nvPr>
            <p:ph type="body" idx="6"/>
          </p:nvPr>
        </p:nvSpPr>
        <p:spPr>
          <a:xfrm>
            <a:off x="4928867" y="2546962"/>
            <a:ext cx="3872025"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43" name="Google Shape;443;p53"/>
          <p:cNvSpPr/>
          <p:nvPr/>
        </p:nvSpPr>
        <p:spPr>
          <a:xfrm>
            <a:off x="4884614" y="4223998"/>
            <a:ext cx="188415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44" name="Google Shape;444;p53"/>
          <p:cNvSpPr txBox="1">
            <a:spLocks noGrp="1"/>
          </p:cNvSpPr>
          <p:nvPr>
            <p:ph type="body" idx="7"/>
          </p:nvPr>
        </p:nvSpPr>
        <p:spPr>
          <a:xfrm>
            <a:off x="4921991" y="4223998"/>
            <a:ext cx="1866150"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45" name="Google Shape;445;p53"/>
          <p:cNvSpPr/>
          <p:nvPr/>
        </p:nvSpPr>
        <p:spPr>
          <a:xfrm>
            <a:off x="6965414" y="4231277"/>
            <a:ext cx="1823850" cy="2270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46" name="Google Shape;446;p53"/>
          <p:cNvSpPr txBox="1">
            <a:spLocks noGrp="1"/>
          </p:cNvSpPr>
          <p:nvPr>
            <p:ph type="body" idx="8"/>
          </p:nvPr>
        </p:nvSpPr>
        <p:spPr>
          <a:xfrm>
            <a:off x="7002791" y="4231277"/>
            <a:ext cx="1806525" cy="2270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47" name="Google Shape;447;p53"/>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694090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 3 Blocks - Gold" preserve="1">
  <p:cSld name="Comparison - 3 Blocks - Gold">
    <p:spTree>
      <p:nvGrpSpPr>
        <p:cNvPr id="1" name="Shape 448"/>
        <p:cNvGrpSpPr/>
        <p:nvPr/>
      </p:nvGrpSpPr>
      <p:grpSpPr>
        <a:xfrm>
          <a:off x="0" y="0"/>
          <a:ext cx="0" cy="0"/>
          <a:chOff x="0" y="0"/>
          <a:chExt cx="0" cy="0"/>
        </a:xfrm>
      </p:grpSpPr>
      <p:sp>
        <p:nvSpPr>
          <p:cNvPr id="449" name="Google Shape;449;p54"/>
          <p:cNvSpPr/>
          <p:nvPr/>
        </p:nvSpPr>
        <p:spPr>
          <a:xfrm>
            <a:off x="5953662" y="986919"/>
            <a:ext cx="2489625" cy="33849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50" name="Google Shape;450;p54"/>
          <p:cNvSpPr/>
          <p:nvPr/>
        </p:nvSpPr>
        <p:spPr>
          <a:xfrm>
            <a:off x="3315523" y="986920"/>
            <a:ext cx="2489625" cy="33849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51" name="Google Shape;451;p54"/>
          <p:cNvSpPr/>
          <p:nvPr/>
        </p:nvSpPr>
        <p:spPr>
          <a:xfrm>
            <a:off x="677384" y="986921"/>
            <a:ext cx="2489625" cy="33849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52" name="Google Shape;452;p54"/>
          <p:cNvSpPr txBox="1">
            <a:spLocks noGrp="1"/>
          </p:cNvSpPr>
          <p:nvPr>
            <p:ph type="body" idx="1"/>
          </p:nvPr>
        </p:nvSpPr>
        <p:spPr>
          <a:xfrm>
            <a:off x="677435" y="1077350"/>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dk1"/>
              </a:buClr>
              <a:buSzPts val="1800"/>
              <a:buFont typeface="Libre Franklin Medium"/>
              <a:buNone/>
              <a:defRPr sz="1350">
                <a:solidFill>
                  <a:schemeClr val="dk1"/>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53" name="Google Shape;453;p54"/>
          <p:cNvSpPr txBox="1">
            <a:spLocks noGrp="1"/>
          </p:cNvSpPr>
          <p:nvPr>
            <p:ph type="body" idx="2"/>
          </p:nvPr>
        </p:nvSpPr>
        <p:spPr>
          <a:xfrm>
            <a:off x="3315769" y="1077350"/>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dk1"/>
              </a:buClr>
              <a:buSzPts val="1800"/>
              <a:buFont typeface="Libre Franklin Medium"/>
              <a:buNone/>
              <a:defRPr sz="1350">
                <a:solidFill>
                  <a:schemeClr val="dk1"/>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54" name="Google Shape;454;p54"/>
          <p:cNvSpPr txBox="1">
            <a:spLocks noGrp="1"/>
          </p:cNvSpPr>
          <p:nvPr>
            <p:ph type="body" idx="3"/>
          </p:nvPr>
        </p:nvSpPr>
        <p:spPr>
          <a:xfrm>
            <a:off x="5953908" y="1075437"/>
            <a:ext cx="2489625" cy="254700"/>
          </a:xfrm>
          <a:prstGeom prst="rect">
            <a:avLst/>
          </a:prstGeom>
          <a:noFill/>
          <a:ln>
            <a:noFill/>
          </a:ln>
        </p:spPr>
        <p:txBody>
          <a:bodyPr spcFirstLastPara="1" wrap="square" lIns="91425" tIns="45700" rIns="91425" bIns="45700" anchor="t" anchorCtr="0">
            <a:noAutofit/>
          </a:bodyPr>
          <a:lstStyle>
            <a:lvl1pPr marL="342900" lvl="0" indent="-171450" algn="ctr" rtl="0">
              <a:lnSpc>
                <a:spcPct val="90000"/>
              </a:lnSpc>
              <a:spcBef>
                <a:spcPts val="0"/>
              </a:spcBef>
              <a:spcAft>
                <a:spcPts val="0"/>
              </a:spcAft>
              <a:buClr>
                <a:schemeClr val="dk1"/>
              </a:buClr>
              <a:buSzPts val="1800"/>
              <a:buFont typeface="Libre Franklin Medium"/>
              <a:buNone/>
              <a:defRPr sz="1350" b="1">
                <a:solidFill>
                  <a:schemeClr val="dk1"/>
                </a:solidFill>
                <a:latin typeface="Libre Franklin Medium"/>
                <a:ea typeface="Libre Franklin Medium"/>
                <a:cs typeface="Libre Franklin Medium"/>
                <a:sym typeface="Libre Franklin Medium"/>
              </a:defRPr>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55" name="Google Shape;455;p54"/>
          <p:cNvSpPr txBox="1">
            <a:spLocks noGrp="1"/>
          </p:cNvSpPr>
          <p:nvPr>
            <p:ph type="body" idx="4"/>
          </p:nvPr>
        </p:nvSpPr>
        <p:spPr>
          <a:xfrm>
            <a:off x="826263" y="1530503"/>
            <a:ext cx="221332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56" name="Google Shape;456;p54"/>
          <p:cNvSpPr txBox="1">
            <a:spLocks noGrp="1"/>
          </p:cNvSpPr>
          <p:nvPr>
            <p:ph type="body" idx="5"/>
          </p:nvPr>
        </p:nvSpPr>
        <p:spPr>
          <a:xfrm>
            <a:off x="3453660" y="1548944"/>
            <a:ext cx="221332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57" name="Google Shape;457;p54"/>
          <p:cNvSpPr>
            <a:spLocks noGrp="1"/>
          </p:cNvSpPr>
          <p:nvPr>
            <p:ph type="pic" idx="6"/>
          </p:nvPr>
        </p:nvSpPr>
        <p:spPr>
          <a:xfrm>
            <a:off x="826263" y="3034367"/>
            <a:ext cx="2213325" cy="1166850"/>
          </a:xfrm>
          <a:prstGeom prst="rect">
            <a:avLst/>
          </a:prstGeom>
          <a:noFill/>
          <a:ln>
            <a:noFill/>
          </a:ln>
        </p:spPr>
      </p:sp>
      <p:sp>
        <p:nvSpPr>
          <p:cNvPr id="458" name="Google Shape;458;p54"/>
          <p:cNvSpPr>
            <a:spLocks noGrp="1"/>
          </p:cNvSpPr>
          <p:nvPr>
            <p:ph type="pic" idx="7"/>
          </p:nvPr>
        </p:nvSpPr>
        <p:spPr>
          <a:xfrm>
            <a:off x="3464597" y="3034367"/>
            <a:ext cx="2213325" cy="1166850"/>
          </a:xfrm>
          <a:prstGeom prst="rect">
            <a:avLst/>
          </a:prstGeom>
          <a:noFill/>
          <a:ln>
            <a:noFill/>
          </a:ln>
        </p:spPr>
      </p:sp>
      <p:sp>
        <p:nvSpPr>
          <p:cNvPr id="459" name="Google Shape;459;p54"/>
          <p:cNvSpPr>
            <a:spLocks noGrp="1"/>
          </p:cNvSpPr>
          <p:nvPr>
            <p:ph type="pic" idx="8"/>
          </p:nvPr>
        </p:nvSpPr>
        <p:spPr>
          <a:xfrm>
            <a:off x="6102736" y="3032454"/>
            <a:ext cx="2213325" cy="1166850"/>
          </a:xfrm>
          <a:prstGeom prst="rect">
            <a:avLst/>
          </a:prstGeom>
          <a:noFill/>
          <a:ln>
            <a:noFill/>
          </a:ln>
        </p:spPr>
      </p:sp>
      <p:sp>
        <p:nvSpPr>
          <p:cNvPr id="460" name="Google Shape;460;p54"/>
          <p:cNvSpPr txBox="1">
            <a:spLocks noGrp="1"/>
          </p:cNvSpPr>
          <p:nvPr>
            <p:ph type="body" idx="9"/>
          </p:nvPr>
        </p:nvSpPr>
        <p:spPr>
          <a:xfrm>
            <a:off x="6097061" y="1553568"/>
            <a:ext cx="2213325" cy="12685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400"/>
              <a:buNone/>
              <a:defRPr sz="105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pic>
        <p:nvPicPr>
          <p:cNvPr id="461" name="Google Shape;461;p54" descr="Purdue Logo"/>
          <p:cNvPicPr preferRelativeResize="0"/>
          <p:nvPr/>
        </p:nvPicPr>
        <p:blipFill rotWithShape="1">
          <a:blip r:embed="rId2">
            <a:alphaModFix/>
          </a:blip>
          <a:srcRect/>
          <a:stretch/>
        </p:blipFill>
        <p:spPr>
          <a:xfrm>
            <a:off x="334735" y="4670836"/>
            <a:ext cx="1352391" cy="242075"/>
          </a:xfrm>
          <a:prstGeom prst="rect">
            <a:avLst/>
          </a:prstGeom>
          <a:noFill/>
          <a:ln>
            <a:noFill/>
          </a:ln>
        </p:spPr>
      </p:pic>
      <p:sp>
        <p:nvSpPr>
          <p:cNvPr id="462" name="Google Shape;462;p54"/>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63" name="Google Shape;463;p54"/>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1591277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hoto with Caption - Black Diagonal" preserve="1">
  <p:cSld name="Photo with Caption - Black Diagonal">
    <p:bg>
      <p:bgPr>
        <a:solidFill>
          <a:schemeClr val="lt1"/>
        </a:solidFill>
        <a:effectLst/>
      </p:bgPr>
    </p:bg>
    <p:spTree>
      <p:nvGrpSpPr>
        <p:cNvPr id="1" name="Shape 464"/>
        <p:cNvGrpSpPr/>
        <p:nvPr/>
      </p:nvGrpSpPr>
      <p:grpSpPr>
        <a:xfrm>
          <a:off x="0" y="0"/>
          <a:ext cx="0" cy="0"/>
          <a:chOff x="0" y="0"/>
          <a:chExt cx="0" cy="0"/>
        </a:xfrm>
      </p:grpSpPr>
      <p:sp>
        <p:nvSpPr>
          <p:cNvPr id="465" name="Google Shape;465;p55"/>
          <p:cNvSpPr>
            <a:spLocks noGrp="1"/>
          </p:cNvSpPr>
          <p:nvPr>
            <p:ph type="pic" idx="2"/>
          </p:nvPr>
        </p:nvSpPr>
        <p:spPr>
          <a:xfrm>
            <a:off x="4207790" y="-7143"/>
            <a:ext cx="4936275" cy="5150700"/>
          </a:xfrm>
          <a:prstGeom prst="rect">
            <a:avLst/>
          </a:prstGeom>
          <a:noFill/>
          <a:ln>
            <a:noFill/>
          </a:ln>
        </p:spPr>
      </p:sp>
      <p:sp>
        <p:nvSpPr>
          <p:cNvPr id="466" name="Google Shape;466;p55"/>
          <p:cNvSpPr/>
          <p:nvPr/>
        </p:nvSpPr>
        <p:spPr>
          <a:xfrm>
            <a:off x="1" y="-7080"/>
            <a:ext cx="5463152" cy="5162204"/>
          </a:xfrm>
          <a:custGeom>
            <a:avLst/>
            <a:gdLst/>
            <a:ahLst/>
            <a:cxnLst/>
            <a:rect l="l" t="t" r="r" b="b"/>
            <a:pathLst>
              <a:path w="7284203" h="6882938" extrusionOk="0">
                <a:moveTo>
                  <a:pt x="0" y="0"/>
                </a:moveTo>
                <a:lnTo>
                  <a:pt x="7284203" y="0"/>
                </a:lnTo>
                <a:lnTo>
                  <a:pt x="5610386" y="6882938"/>
                </a:lnTo>
                <a:lnTo>
                  <a:pt x="0" y="6867440"/>
                </a:lnTo>
                <a:lnTo>
                  <a:pt x="0" y="0"/>
                </a:lnTo>
                <a:close/>
              </a:path>
            </a:pathLst>
          </a:cu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67" name="Google Shape;467;p55"/>
          <p:cNvSpPr txBox="1">
            <a:spLocks noGrp="1"/>
          </p:cNvSpPr>
          <p:nvPr>
            <p:ph type="title"/>
          </p:nvPr>
        </p:nvSpPr>
        <p:spPr>
          <a:xfrm>
            <a:off x="856504" y="668365"/>
            <a:ext cx="2949075" cy="120015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Arial"/>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68" name="Google Shape;468;p55"/>
          <p:cNvSpPr txBox="1">
            <a:spLocks noGrp="1"/>
          </p:cNvSpPr>
          <p:nvPr>
            <p:ph type="body" idx="1"/>
          </p:nvPr>
        </p:nvSpPr>
        <p:spPr>
          <a:xfrm>
            <a:off x="856504" y="1868515"/>
            <a:ext cx="2949075" cy="28586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lt1"/>
              </a:buClr>
              <a:buSzPts val="1600"/>
              <a:buNone/>
              <a:defRPr sz="1200">
                <a:solidFill>
                  <a:schemeClr val="lt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69" name="Google Shape;469;p55"/>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410677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78DED-3319-4850-A369-1D38ED675060}" type="datetime1">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Photo with Caption - White Diagonal" preserve="1">
  <p:cSld name="Photo with Caption - White Diagonal">
    <p:bg>
      <p:bgPr>
        <a:solidFill>
          <a:schemeClr val="lt1"/>
        </a:solidFill>
        <a:effectLst/>
      </p:bgPr>
    </p:bg>
    <p:spTree>
      <p:nvGrpSpPr>
        <p:cNvPr id="1" name="Shape 470"/>
        <p:cNvGrpSpPr/>
        <p:nvPr/>
      </p:nvGrpSpPr>
      <p:grpSpPr>
        <a:xfrm>
          <a:off x="0" y="0"/>
          <a:ext cx="0" cy="0"/>
          <a:chOff x="0" y="0"/>
          <a:chExt cx="0" cy="0"/>
        </a:xfrm>
      </p:grpSpPr>
      <p:sp>
        <p:nvSpPr>
          <p:cNvPr id="471" name="Google Shape;471;p56"/>
          <p:cNvSpPr>
            <a:spLocks noGrp="1"/>
          </p:cNvSpPr>
          <p:nvPr>
            <p:ph type="pic" idx="2"/>
          </p:nvPr>
        </p:nvSpPr>
        <p:spPr>
          <a:xfrm>
            <a:off x="4207790" y="-7144"/>
            <a:ext cx="4936275" cy="5169375"/>
          </a:xfrm>
          <a:prstGeom prst="rect">
            <a:avLst/>
          </a:prstGeom>
          <a:noFill/>
          <a:ln>
            <a:noFill/>
          </a:ln>
        </p:spPr>
      </p:sp>
      <p:sp>
        <p:nvSpPr>
          <p:cNvPr id="472" name="Google Shape;472;p56"/>
          <p:cNvSpPr/>
          <p:nvPr/>
        </p:nvSpPr>
        <p:spPr>
          <a:xfrm>
            <a:off x="1" y="0"/>
            <a:ext cx="5463152" cy="5162204"/>
          </a:xfrm>
          <a:custGeom>
            <a:avLst/>
            <a:gdLst/>
            <a:ahLst/>
            <a:cxnLst/>
            <a:rect l="l" t="t" r="r" b="b"/>
            <a:pathLst>
              <a:path w="7284203" h="6882938" extrusionOk="0">
                <a:moveTo>
                  <a:pt x="0" y="0"/>
                </a:moveTo>
                <a:lnTo>
                  <a:pt x="7284203" y="0"/>
                </a:lnTo>
                <a:lnTo>
                  <a:pt x="5610386" y="6882938"/>
                </a:lnTo>
                <a:lnTo>
                  <a:pt x="0" y="6867440"/>
                </a:lnTo>
                <a:lnTo>
                  <a:pt x="0"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Libre Franklin"/>
              <a:ea typeface="Libre Franklin"/>
              <a:cs typeface="Libre Franklin"/>
              <a:sym typeface="Libre Franklin"/>
            </a:endParaRPr>
          </a:p>
        </p:txBody>
      </p:sp>
      <p:sp>
        <p:nvSpPr>
          <p:cNvPr id="473" name="Google Shape;473;p56"/>
          <p:cNvSpPr txBox="1">
            <a:spLocks noGrp="1"/>
          </p:cNvSpPr>
          <p:nvPr>
            <p:ph type="title"/>
          </p:nvPr>
        </p:nvSpPr>
        <p:spPr>
          <a:xfrm>
            <a:off x="856504" y="668365"/>
            <a:ext cx="2949075" cy="120015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2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74" name="Google Shape;474;p56"/>
          <p:cNvSpPr txBox="1">
            <a:spLocks noGrp="1"/>
          </p:cNvSpPr>
          <p:nvPr>
            <p:ph type="body" idx="1"/>
          </p:nvPr>
        </p:nvSpPr>
        <p:spPr>
          <a:xfrm>
            <a:off x="856504" y="1868515"/>
            <a:ext cx="2949075" cy="2858625"/>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600"/>
              <a:buNone/>
              <a:defRPr sz="1200">
                <a:solidFill>
                  <a:schemeClr val="dk1"/>
                </a:solidFill>
              </a:defRPr>
            </a:lvl1pPr>
            <a:lvl2pPr marL="685800" lvl="1" indent="-171450" algn="l" rtl="0">
              <a:lnSpc>
                <a:spcPct val="90000"/>
              </a:lnSpc>
              <a:spcBef>
                <a:spcPts val="375"/>
              </a:spcBef>
              <a:spcAft>
                <a:spcPts val="0"/>
              </a:spcAft>
              <a:buClr>
                <a:schemeClr val="dk1"/>
              </a:buClr>
              <a:buSzPts val="1400"/>
              <a:buNone/>
              <a:defRPr sz="1050"/>
            </a:lvl2pPr>
            <a:lvl3pPr marL="1028700" lvl="2" indent="-171450" algn="l" rtl="0">
              <a:lnSpc>
                <a:spcPct val="90000"/>
              </a:lnSpc>
              <a:spcBef>
                <a:spcPts val="375"/>
              </a:spcBef>
              <a:spcAft>
                <a:spcPts val="0"/>
              </a:spcAft>
              <a:buClr>
                <a:schemeClr val="dk1"/>
              </a:buClr>
              <a:buSzPts val="1200"/>
              <a:buNone/>
              <a:defRPr sz="900"/>
            </a:lvl3pPr>
            <a:lvl4pPr marL="1371600" lvl="3" indent="-171450" algn="l" rtl="0">
              <a:lnSpc>
                <a:spcPct val="90000"/>
              </a:lnSpc>
              <a:spcBef>
                <a:spcPts val="375"/>
              </a:spcBef>
              <a:spcAft>
                <a:spcPts val="0"/>
              </a:spcAft>
              <a:buClr>
                <a:schemeClr val="dk1"/>
              </a:buClr>
              <a:buSzPts val="1000"/>
              <a:buNone/>
              <a:defRPr sz="750"/>
            </a:lvl4pPr>
            <a:lvl5pPr marL="1714500" lvl="4" indent="-171450" algn="l" rtl="0">
              <a:lnSpc>
                <a:spcPct val="90000"/>
              </a:lnSpc>
              <a:spcBef>
                <a:spcPts val="375"/>
              </a:spcBef>
              <a:spcAft>
                <a:spcPts val="0"/>
              </a:spcAft>
              <a:buClr>
                <a:schemeClr val="dk1"/>
              </a:buClr>
              <a:buSzPts val="1000"/>
              <a:buNone/>
              <a:defRPr sz="750"/>
            </a:lvl5pPr>
            <a:lvl6pPr marL="2057400" lvl="5" indent="-171450" algn="l" rtl="0">
              <a:lnSpc>
                <a:spcPct val="90000"/>
              </a:lnSpc>
              <a:spcBef>
                <a:spcPts val="375"/>
              </a:spcBef>
              <a:spcAft>
                <a:spcPts val="0"/>
              </a:spcAft>
              <a:buClr>
                <a:schemeClr val="dk1"/>
              </a:buClr>
              <a:buSzPts val="1000"/>
              <a:buNone/>
              <a:defRPr sz="750"/>
            </a:lvl6pPr>
            <a:lvl7pPr marL="2400300" lvl="6" indent="-171450" algn="l" rtl="0">
              <a:lnSpc>
                <a:spcPct val="90000"/>
              </a:lnSpc>
              <a:spcBef>
                <a:spcPts val="375"/>
              </a:spcBef>
              <a:spcAft>
                <a:spcPts val="0"/>
              </a:spcAft>
              <a:buClr>
                <a:schemeClr val="dk1"/>
              </a:buClr>
              <a:buSzPts val="1000"/>
              <a:buNone/>
              <a:defRPr sz="750"/>
            </a:lvl7pPr>
            <a:lvl8pPr marL="2743200" lvl="7" indent="-171450" algn="l" rtl="0">
              <a:lnSpc>
                <a:spcPct val="90000"/>
              </a:lnSpc>
              <a:spcBef>
                <a:spcPts val="375"/>
              </a:spcBef>
              <a:spcAft>
                <a:spcPts val="0"/>
              </a:spcAft>
              <a:buClr>
                <a:schemeClr val="dk1"/>
              </a:buClr>
              <a:buSzPts val="1000"/>
              <a:buNone/>
              <a:defRPr sz="750"/>
            </a:lvl8pPr>
            <a:lvl9pPr marL="3086100" lvl="8" indent="-171450" algn="l" rtl="0">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475" name="Google Shape;475;p56"/>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1504641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End Slide - Gold" preserve="1">
  <p:cSld name="End Slide - Gold">
    <p:bg>
      <p:bgPr>
        <a:solidFill>
          <a:schemeClr val="accent1"/>
        </a:solidFill>
        <a:effectLst/>
      </p:bgPr>
    </p:bg>
    <p:spTree>
      <p:nvGrpSpPr>
        <p:cNvPr id="1" name="Shape 476"/>
        <p:cNvGrpSpPr/>
        <p:nvPr/>
      </p:nvGrpSpPr>
      <p:grpSpPr>
        <a:xfrm>
          <a:off x="0" y="0"/>
          <a:ext cx="0" cy="0"/>
          <a:chOff x="0" y="0"/>
          <a:chExt cx="0" cy="0"/>
        </a:xfrm>
      </p:grpSpPr>
      <p:pic>
        <p:nvPicPr>
          <p:cNvPr id="477" name="Google Shape;477;p57"/>
          <p:cNvPicPr preferRelativeResize="0"/>
          <p:nvPr/>
        </p:nvPicPr>
        <p:blipFill rotWithShape="1">
          <a:blip r:embed="rId2">
            <a:alphaModFix/>
          </a:blip>
          <a:srcRect/>
          <a:stretch/>
        </p:blipFill>
        <p:spPr>
          <a:xfrm>
            <a:off x="7467601" y="0"/>
            <a:ext cx="1676399" cy="5143500"/>
          </a:xfrm>
          <a:prstGeom prst="rect">
            <a:avLst/>
          </a:prstGeom>
          <a:noFill/>
          <a:ln>
            <a:noFill/>
          </a:ln>
        </p:spPr>
      </p:pic>
      <p:pic>
        <p:nvPicPr>
          <p:cNvPr id="478" name="Google Shape;478;p57" descr="Purdue Logo"/>
          <p:cNvPicPr preferRelativeResize="0"/>
          <p:nvPr/>
        </p:nvPicPr>
        <p:blipFill rotWithShape="1">
          <a:blip r:embed="rId3">
            <a:alphaModFix/>
          </a:blip>
          <a:srcRect/>
          <a:stretch/>
        </p:blipFill>
        <p:spPr>
          <a:xfrm>
            <a:off x="775608" y="4317117"/>
            <a:ext cx="2031898" cy="363705"/>
          </a:xfrm>
          <a:prstGeom prst="rect">
            <a:avLst/>
          </a:prstGeom>
          <a:noFill/>
          <a:ln>
            <a:noFill/>
          </a:ln>
        </p:spPr>
      </p:pic>
      <p:sp>
        <p:nvSpPr>
          <p:cNvPr id="479" name="Google Shape;479;p57"/>
          <p:cNvSpPr txBox="1">
            <a:spLocks noGrp="1"/>
          </p:cNvSpPr>
          <p:nvPr>
            <p:ph type="title"/>
          </p:nvPr>
        </p:nvSpPr>
        <p:spPr>
          <a:xfrm>
            <a:off x="603803" y="1849710"/>
            <a:ext cx="5986125" cy="5397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9600"/>
              <a:buFont typeface="Arial"/>
              <a:buNone/>
              <a:defRPr sz="7200"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80" name="Google Shape;480;p57"/>
          <p:cNvSpPr txBox="1">
            <a:spLocks noGrp="1"/>
          </p:cNvSpPr>
          <p:nvPr>
            <p:ph type="body" idx="1"/>
          </p:nvPr>
        </p:nvSpPr>
        <p:spPr>
          <a:xfrm>
            <a:off x="693254" y="2575508"/>
            <a:ext cx="5906025" cy="337050"/>
          </a:xfrm>
          <a:prstGeom prst="rect">
            <a:avLst/>
          </a:prstGeom>
          <a:noFill/>
          <a:ln>
            <a:noFill/>
          </a:ln>
        </p:spPr>
        <p:txBody>
          <a:bodyPr spcFirstLastPara="1" wrap="square" lIns="91425" tIns="45700" rIns="91425" bIns="45700" anchor="t" anchorCtr="0">
            <a:normAutofit/>
          </a:bodyPr>
          <a:lstStyle>
            <a:lvl1pPr marL="342900" lvl="0" indent="-171450" algn="l" rtl="0">
              <a:lnSpc>
                <a:spcPct val="90000"/>
              </a:lnSpc>
              <a:spcBef>
                <a:spcPts val="750"/>
              </a:spcBef>
              <a:spcAft>
                <a:spcPts val="0"/>
              </a:spcAft>
              <a:buClr>
                <a:schemeClr val="dk1"/>
              </a:buClr>
              <a:buSzPts val="1800"/>
              <a:buFont typeface="Arial"/>
              <a:buNone/>
              <a:defRPr sz="1350" b="0" i="0">
                <a:solidFill>
                  <a:schemeClr val="dk1"/>
                </a:solidFill>
                <a:latin typeface="Arial"/>
                <a:ea typeface="Arial"/>
                <a:cs typeface="Arial"/>
                <a:sym typeface="Arial"/>
              </a:defRPr>
            </a:lvl1pPr>
            <a:lvl2pPr marL="685800" lvl="1" indent="-171450" algn="l" rtl="0">
              <a:lnSpc>
                <a:spcPct val="90000"/>
              </a:lnSpc>
              <a:spcBef>
                <a:spcPts val="375"/>
              </a:spcBef>
              <a:spcAft>
                <a:spcPts val="0"/>
              </a:spcAft>
              <a:buClr>
                <a:schemeClr val="dk1"/>
              </a:buClr>
              <a:buSzPts val="1800"/>
              <a:buFont typeface="Arial"/>
              <a:buNone/>
              <a:defRPr/>
            </a:lvl2pPr>
            <a:lvl3pPr marL="1028700" lvl="2" indent="-171450" algn="l" rtl="0">
              <a:lnSpc>
                <a:spcPct val="90000"/>
              </a:lnSpc>
              <a:spcBef>
                <a:spcPts val="375"/>
              </a:spcBef>
              <a:spcAft>
                <a:spcPts val="0"/>
              </a:spcAft>
              <a:buClr>
                <a:schemeClr val="dk1"/>
              </a:buClr>
              <a:buSzPts val="1600"/>
              <a:buFont typeface="Arial"/>
              <a:buNone/>
              <a:defRPr/>
            </a:lvl3pPr>
            <a:lvl4pPr marL="1371600" lvl="3" indent="-171450" algn="l" rtl="0">
              <a:lnSpc>
                <a:spcPct val="90000"/>
              </a:lnSpc>
              <a:spcBef>
                <a:spcPts val="375"/>
              </a:spcBef>
              <a:spcAft>
                <a:spcPts val="0"/>
              </a:spcAft>
              <a:buClr>
                <a:schemeClr val="dk1"/>
              </a:buClr>
              <a:buSzPts val="1500"/>
              <a:buFont typeface="Arial"/>
              <a:buNone/>
              <a:defRPr/>
            </a:lvl4pPr>
            <a:lvl5pPr marL="1714500" lvl="4" indent="-171450" algn="l" rtl="0">
              <a:lnSpc>
                <a:spcPct val="90000"/>
              </a:lnSpc>
              <a:spcBef>
                <a:spcPts val="375"/>
              </a:spcBef>
              <a:spcAft>
                <a:spcPts val="0"/>
              </a:spcAft>
              <a:buClr>
                <a:schemeClr val="dk1"/>
              </a:buClr>
              <a:buSzPts val="1400"/>
              <a:buFont typeface="Arial"/>
              <a:buNone/>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9961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010 Text and Image" preserve="1">
  <p:cSld name="010 Text and Image">
    <p:spTree>
      <p:nvGrpSpPr>
        <p:cNvPr id="1" name="Shape 481"/>
        <p:cNvGrpSpPr/>
        <p:nvPr/>
      </p:nvGrpSpPr>
      <p:grpSpPr>
        <a:xfrm>
          <a:off x="0" y="0"/>
          <a:ext cx="0" cy="0"/>
          <a:chOff x="0" y="0"/>
          <a:chExt cx="0" cy="0"/>
        </a:xfrm>
      </p:grpSpPr>
      <p:sp>
        <p:nvSpPr>
          <p:cNvPr id="482" name="Google Shape;482;p58"/>
          <p:cNvSpPr txBox="1">
            <a:spLocks noGrp="1"/>
          </p:cNvSpPr>
          <p:nvPr>
            <p:ph type="title"/>
          </p:nvPr>
        </p:nvSpPr>
        <p:spPr>
          <a:xfrm>
            <a:off x="308456" y="1295250"/>
            <a:ext cx="3343725" cy="1782900"/>
          </a:xfrm>
          <a:prstGeom prst="rect">
            <a:avLst/>
          </a:prstGeom>
        </p:spPr>
        <p:txBody>
          <a:bodyPr spcFirstLastPara="1" wrap="square" lIns="91425" tIns="45700" rIns="91425" bIns="45700" anchor="ctr" anchorCtr="0">
            <a:normAutofit/>
          </a:bodyPr>
          <a:lstStyle>
            <a:lvl1pPr lvl="0" rtl="0">
              <a:spcBef>
                <a:spcPts val="0"/>
              </a:spcBef>
              <a:spcAft>
                <a:spcPts val="0"/>
              </a:spcAft>
              <a:buSzPts val="6000"/>
              <a:buNone/>
              <a:defRPr sz="4500"/>
            </a:lvl1pPr>
            <a:lvl2pPr lvl="1" rtl="0">
              <a:spcBef>
                <a:spcPts val="0"/>
              </a:spcBef>
              <a:spcAft>
                <a:spcPts val="0"/>
              </a:spcAft>
              <a:buSzPts val="15000"/>
              <a:buNone/>
              <a:defRPr sz="11250"/>
            </a:lvl2pPr>
            <a:lvl3pPr lvl="2" rtl="0">
              <a:spcBef>
                <a:spcPts val="0"/>
              </a:spcBef>
              <a:spcAft>
                <a:spcPts val="0"/>
              </a:spcAft>
              <a:buSzPts val="15000"/>
              <a:buNone/>
              <a:defRPr sz="11250"/>
            </a:lvl3pPr>
            <a:lvl4pPr lvl="3" rtl="0">
              <a:spcBef>
                <a:spcPts val="0"/>
              </a:spcBef>
              <a:spcAft>
                <a:spcPts val="0"/>
              </a:spcAft>
              <a:buSzPts val="15000"/>
              <a:buNone/>
              <a:defRPr sz="11250"/>
            </a:lvl4pPr>
            <a:lvl5pPr lvl="4" rtl="0">
              <a:spcBef>
                <a:spcPts val="0"/>
              </a:spcBef>
              <a:spcAft>
                <a:spcPts val="0"/>
              </a:spcAft>
              <a:buSzPts val="15000"/>
              <a:buNone/>
              <a:defRPr sz="11250"/>
            </a:lvl5pPr>
            <a:lvl6pPr lvl="5" rtl="0">
              <a:spcBef>
                <a:spcPts val="0"/>
              </a:spcBef>
              <a:spcAft>
                <a:spcPts val="0"/>
              </a:spcAft>
              <a:buSzPts val="15000"/>
              <a:buNone/>
              <a:defRPr sz="11250"/>
            </a:lvl6pPr>
            <a:lvl7pPr lvl="6" rtl="0">
              <a:spcBef>
                <a:spcPts val="0"/>
              </a:spcBef>
              <a:spcAft>
                <a:spcPts val="0"/>
              </a:spcAft>
              <a:buSzPts val="15000"/>
              <a:buNone/>
              <a:defRPr sz="11250"/>
            </a:lvl7pPr>
            <a:lvl8pPr lvl="7" rtl="0">
              <a:spcBef>
                <a:spcPts val="0"/>
              </a:spcBef>
              <a:spcAft>
                <a:spcPts val="0"/>
              </a:spcAft>
              <a:buSzPts val="15000"/>
              <a:buNone/>
              <a:defRPr sz="11250"/>
            </a:lvl8pPr>
            <a:lvl9pPr lvl="8" rtl="0">
              <a:spcBef>
                <a:spcPts val="0"/>
              </a:spcBef>
              <a:spcAft>
                <a:spcPts val="0"/>
              </a:spcAft>
              <a:buSzPts val="15000"/>
              <a:buNone/>
              <a:defRPr sz="11250"/>
            </a:lvl9pPr>
          </a:lstStyle>
          <a:p>
            <a:r>
              <a:rPr lang="en-US"/>
              <a:t>Click to edit Master title style</a:t>
            </a:r>
            <a:endParaRPr/>
          </a:p>
        </p:txBody>
      </p:sp>
      <p:sp>
        <p:nvSpPr>
          <p:cNvPr id="483" name="Google Shape;483;p58"/>
          <p:cNvSpPr txBox="1">
            <a:spLocks noGrp="1"/>
          </p:cNvSpPr>
          <p:nvPr>
            <p:ph type="subTitle" idx="1"/>
          </p:nvPr>
        </p:nvSpPr>
        <p:spPr>
          <a:xfrm>
            <a:off x="308456" y="3772331"/>
            <a:ext cx="3343725" cy="538425"/>
          </a:xfrm>
          <a:prstGeom prst="rect">
            <a:avLst/>
          </a:prstGeom>
        </p:spPr>
        <p:txBody>
          <a:bodyPr spcFirstLastPara="1" wrap="square" lIns="91425" tIns="45700" rIns="91425" bIns="45700" anchor="t" anchorCtr="0">
            <a:normAutofit/>
          </a:bodyPr>
          <a:lstStyle>
            <a:lvl1pPr lvl="0" rtl="0">
              <a:spcBef>
                <a:spcPts val="750"/>
              </a:spcBef>
              <a:spcAft>
                <a:spcPts val="0"/>
              </a:spcAft>
              <a:buSzPts val="1800"/>
              <a:buNone/>
              <a:defRPr sz="1350"/>
            </a:lvl1pPr>
            <a:lvl2pPr lvl="1" rtl="0">
              <a:spcBef>
                <a:spcPts val="375"/>
              </a:spcBef>
              <a:spcAft>
                <a:spcPts val="0"/>
              </a:spcAft>
              <a:buSzPts val="1800"/>
              <a:buNone/>
              <a:defRPr sz="1350"/>
            </a:lvl2pPr>
            <a:lvl3pPr lvl="2" rtl="0">
              <a:spcBef>
                <a:spcPts val="375"/>
              </a:spcBef>
              <a:spcAft>
                <a:spcPts val="0"/>
              </a:spcAft>
              <a:buSzPts val="1800"/>
              <a:buNone/>
              <a:defRPr sz="1350"/>
            </a:lvl3pPr>
            <a:lvl4pPr lvl="3" rtl="0">
              <a:spcBef>
                <a:spcPts val="375"/>
              </a:spcBef>
              <a:spcAft>
                <a:spcPts val="0"/>
              </a:spcAft>
              <a:buSzPts val="1800"/>
              <a:buNone/>
              <a:defRPr sz="1350"/>
            </a:lvl4pPr>
            <a:lvl5pPr lvl="4" rtl="0">
              <a:spcBef>
                <a:spcPts val="375"/>
              </a:spcBef>
              <a:spcAft>
                <a:spcPts val="0"/>
              </a:spcAft>
              <a:buSzPts val="1800"/>
              <a:buNone/>
              <a:defRPr sz="1350"/>
            </a:lvl5pPr>
            <a:lvl6pPr lvl="5" rtl="0">
              <a:spcBef>
                <a:spcPts val="375"/>
              </a:spcBef>
              <a:spcAft>
                <a:spcPts val="0"/>
              </a:spcAft>
              <a:buSzPts val="1800"/>
              <a:buNone/>
              <a:defRPr sz="1350"/>
            </a:lvl6pPr>
            <a:lvl7pPr lvl="6" rtl="0">
              <a:spcBef>
                <a:spcPts val="375"/>
              </a:spcBef>
              <a:spcAft>
                <a:spcPts val="0"/>
              </a:spcAft>
              <a:buSzPts val="1800"/>
              <a:buNone/>
              <a:defRPr sz="1350"/>
            </a:lvl7pPr>
            <a:lvl8pPr lvl="7" rtl="0">
              <a:spcBef>
                <a:spcPts val="375"/>
              </a:spcBef>
              <a:spcAft>
                <a:spcPts val="0"/>
              </a:spcAft>
              <a:buSzPts val="1800"/>
              <a:buNone/>
              <a:defRPr sz="1350"/>
            </a:lvl8pPr>
            <a:lvl9pPr lvl="8" rtl="0">
              <a:spcBef>
                <a:spcPts val="375"/>
              </a:spcBef>
              <a:spcAft>
                <a:spcPts val="0"/>
              </a:spcAft>
              <a:buSzPts val="1800"/>
              <a:buNone/>
              <a:defRPr sz="1350"/>
            </a:lvl9pPr>
          </a:lstStyle>
          <a:p>
            <a:r>
              <a:rPr lang="en-US"/>
              <a:t>Click to edit Master subtitle style</a:t>
            </a:r>
            <a:endParaRPr/>
          </a:p>
        </p:txBody>
      </p:sp>
      <p:sp>
        <p:nvSpPr>
          <p:cNvPr id="484" name="Google Shape;484;p58"/>
          <p:cNvSpPr/>
          <p:nvPr/>
        </p:nvSpPr>
        <p:spPr>
          <a:xfrm>
            <a:off x="-763988" y="4044352"/>
            <a:ext cx="2212457" cy="1314800"/>
          </a:xfrm>
          <a:custGeom>
            <a:avLst/>
            <a:gdLst/>
            <a:ahLst/>
            <a:cxnLst/>
            <a:rect l="l" t="t" r="r" b="b"/>
            <a:pathLst>
              <a:path w="1769081" h="1051314" extrusionOk="0">
                <a:moveTo>
                  <a:pt x="538947" y="28860"/>
                </a:moveTo>
                <a:cubicBezTo>
                  <a:pt x="640992" y="-6904"/>
                  <a:pt x="752412" y="-2098"/>
                  <a:pt x="860059" y="8221"/>
                </a:cubicBezTo>
                <a:cubicBezTo>
                  <a:pt x="1050526" y="26531"/>
                  <a:pt x="1246300" y="63593"/>
                  <a:pt x="1402802" y="173804"/>
                </a:cubicBezTo>
                <a:cubicBezTo>
                  <a:pt x="1501308" y="243210"/>
                  <a:pt x="1578704" y="337854"/>
                  <a:pt x="1654802" y="431289"/>
                </a:cubicBezTo>
                <a:cubicBezTo>
                  <a:pt x="1712562" y="502228"/>
                  <a:pt x="1773535" y="582365"/>
                  <a:pt x="1768994" y="673736"/>
                </a:cubicBezTo>
                <a:cubicBezTo>
                  <a:pt x="1764041" y="773452"/>
                  <a:pt x="1678065" y="854651"/>
                  <a:pt x="1582802" y="884489"/>
                </a:cubicBezTo>
                <a:cubicBezTo>
                  <a:pt x="1487539" y="914327"/>
                  <a:pt x="1384699" y="903241"/>
                  <a:pt x="1286015" y="888351"/>
                </a:cubicBezTo>
                <a:cubicBezTo>
                  <a:pt x="1187332" y="873462"/>
                  <a:pt x="1086880" y="854975"/>
                  <a:pt x="988226" y="870956"/>
                </a:cubicBezTo>
                <a:cubicBezTo>
                  <a:pt x="837179" y="895427"/>
                  <a:pt x="709395" y="997442"/>
                  <a:pt x="561326" y="1036066"/>
                </a:cubicBezTo>
                <a:cubicBezTo>
                  <a:pt x="267723" y="1112607"/>
                  <a:pt x="-936" y="905305"/>
                  <a:pt x="155" y="601618"/>
                </a:cubicBezTo>
                <a:cubicBezTo>
                  <a:pt x="1010" y="366925"/>
                  <a:pt x="338574" y="99033"/>
                  <a:pt x="538947" y="28860"/>
                </a:cubicBezTo>
                <a:close/>
              </a:path>
            </a:pathLst>
          </a:custGeom>
          <a:solidFill>
            <a:srgbClr val="FEFFFF"/>
          </a:solidFill>
          <a:ln w="9525" cap="flat" cmpd="sng">
            <a:solidFill>
              <a:srgbClr val="FE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pic>
        <p:nvPicPr>
          <p:cNvPr id="485" name="Google Shape;485;p58"/>
          <p:cNvPicPr preferRelativeResize="0"/>
          <p:nvPr/>
        </p:nvPicPr>
        <p:blipFill>
          <a:blip r:embed="rId2">
            <a:alphaModFix/>
          </a:blip>
          <a:stretch>
            <a:fillRect/>
          </a:stretch>
        </p:blipFill>
        <p:spPr>
          <a:xfrm>
            <a:off x="162713" y="4681650"/>
            <a:ext cx="2330737" cy="377250"/>
          </a:xfrm>
          <a:prstGeom prst="rect">
            <a:avLst/>
          </a:prstGeom>
          <a:noFill/>
          <a:ln>
            <a:noFill/>
          </a:ln>
        </p:spPr>
      </p:pic>
    </p:spTree>
    <p:extLst>
      <p:ext uri="{BB962C8B-B14F-4D97-AF65-F5344CB8AC3E}">
        <p14:creationId xmlns:p14="http://schemas.microsoft.com/office/powerpoint/2010/main" val="13144277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6"/>
        <p:cNvGrpSpPr/>
        <p:nvPr/>
      </p:nvGrpSpPr>
      <p:grpSpPr>
        <a:xfrm>
          <a:off x="0" y="0"/>
          <a:ext cx="0" cy="0"/>
          <a:chOff x="0" y="0"/>
          <a:chExt cx="0" cy="0"/>
        </a:xfrm>
      </p:grpSpPr>
      <p:sp>
        <p:nvSpPr>
          <p:cNvPr id="487" name="Google Shape;487;p59"/>
          <p:cNvSpPr txBox="1">
            <a:spLocks noGrp="1"/>
          </p:cNvSpPr>
          <p:nvPr>
            <p:ph type="dt" idx="10"/>
          </p:nvPr>
        </p:nvSpPr>
        <p:spPr>
          <a:xfrm>
            <a:off x="228600" y="3178175"/>
            <a:ext cx="1066725" cy="182475"/>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fld id="{AC343379-F5C2-48AD-81FF-CD725D389F10}" type="datetime1">
              <a:rPr lang="en-US" smtClean="0"/>
              <a:t>8/20/2025</a:t>
            </a:fld>
            <a:endParaRPr/>
          </a:p>
        </p:txBody>
      </p:sp>
      <p:sp>
        <p:nvSpPr>
          <p:cNvPr id="488" name="Google Shape;488;p59"/>
          <p:cNvSpPr txBox="1">
            <a:spLocks noGrp="1"/>
          </p:cNvSpPr>
          <p:nvPr>
            <p:ph type="ftr" idx="11"/>
          </p:nvPr>
        </p:nvSpPr>
        <p:spPr>
          <a:xfrm>
            <a:off x="1562100" y="3178175"/>
            <a:ext cx="1447875" cy="182475"/>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489" name="Google Shape;489;p59"/>
          <p:cNvSpPr txBox="1">
            <a:spLocks noGrp="1"/>
          </p:cNvSpPr>
          <p:nvPr>
            <p:ph type="sldNum" idx="12"/>
          </p:nvPr>
        </p:nvSpPr>
        <p:spPr>
          <a:xfrm>
            <a:off x="3276600" y="3178175"/>
            <a:ext cx="1066725" cy="182475"/>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0094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3"/>
            <a:ext cx="8245162" cy="1106260"/>
          </a:xfr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435895" y="1871584"/>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04463" y="4467103"/>
            <a:ext cx="2133600" cy="273844"/>
          </a:xfrm>
        </p:spPr>
        <p:txBody>
          <a:bodyPr/>
          <a:lstStyle>
            <a:lvl1pPr>
              <a:defRPr>
                <a:solidFill>
                  <a:schemeClr val="accent1">
                    <a:lumMod val="75000"/>
                    <a:lumOff val="25000"/>
                  </a:schemeClr>
                </a:solidFill>
              </a:defRPr>
            </a:lvl1pPr>
          </a:lstStyle>
          <a:p>
            <a:fld id="{00ADA420-5FEF-4C10-A3C7-864D1D3A8329}" type="datetime1">
              <a:rPr lang="en-US" smtClean="0"/>
              <a:t>8/20/2025</a:t>
            </a:fld>
            <a:endParaRPr lang="en-US"/>
          </a:p>
        </p:txBody>
      </p:sp>
      <p:sp>
        <p:nvSpPr>
          <p:cNvPr id="5" name="Footer Placeholder 4"/>
          <p:cNvSpPr>
            <a:spLocks noGrp="1"/>
          </p:cNvSpPr>
          <p:nvPr>
            <p:ph type="ftr" sz="quarter" idx="11"/>
          </p:nvPr>
        </p:nvSpPr>
        <p:spPr>
          <a:xfrm>
            <a:off x="435894" y="4463859"/>
            <a:ext cx="5187908" cy="273844"/>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4467103"/>
            <a:ext cx="762330" cy="273844"/>
          </a:xfrm>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87512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a:t>Click to edit Master title style</a:t>
            </a:r>
          </a:p>
        </p:txBody>
      </p:sp>
      <p:sp>
        <p:nvSpPr>
          <p:cNvPr id="3" name="Content Placeholder 2"/>
          <p:cNvSpPr>
            <a:spLocks noGrp="1"/>
          </p:cNvSpPr>
          <p:nvPr>
            <p:ph idx="1"/>
          </p:nvPr>
        </p:nvSpPr>
        <p:spPr>
          <a:xfrm>
            <a:off x="435895" y="1635373"/>
            <a:ext cx="8272211" cy="2758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16CA1-474E-4A83-9D54-5364D48BE04C}" type="datetime1">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4467103"/>
            <a:ext cx="78938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45687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3856481"/>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282933"/>
            <a:ext cx="8272211" cy="1123130"/>
          </a:xfrm>
        </p:spPr>
        <p:txBody>
          <a:bodyPr anchor="b">
            <a:normAutofit/>
          </a:bodyPr>
          <a:lstStyle>
            <a:lvl1pPr algn="l">
              <a:defRPr sz="27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35895" y="3406063"/>
            <a:ext cx="8272211" cy="450417"/>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3974CB8-92BB-47E4-8C6A-650D75B66E4C}" type="datetime1">
              <a:rPr lang="en-US" smtClean="0"/>
              <a:t>8/20/2025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699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en-US"/>
              <a:t>Click to edit Master title style</a:t>
            </a:r>
          </a:p>
        </p:txBody>
      </p:sp>
      <p:sp>
        <p:nvSpPr>
          <p:cNvPr id="3" name="Content Placeholder 2"/>
          <p:cNvSpPr>
            <a:spLocks noGrp="1"/>
          </p:cNvSpPr>
          <p:nvPr>
            <p:ph sz="half" idx="1"/>
          </p:nvPr>
        </p:nvSpPr>
        <p:spPr>
          <a:xfrm>
            <a:off x="435894" y="1671003"/>
            <a:ext cx="4066793"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313" y="1671003"/>
            <a:ext cx="4066794"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808DA1-523B-4810-97D9-E2743E5481B1}" type="datetime1">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0995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en-US"/>
              <a:t>Click to edit Master title style</a:t>
            </a:r>
          </a:p>
        </p:txBody>
      </p:sp>
      <p:sp>
        <p:nvSpPr>
          <p:cNvPr id="3" name="Text Placeholder 2"/>
          <p:cNvSpPr>
            <a:spLocks noGrp="1"/>
          </p:cNvSpPr>
          <p:nvPr>
            <p:ph type="body" idx="1"/>
          </p:nvPr>
        </p:nvSpPr>
        <p:spPr>
          <a:xfrm>
            <a:off x="665415" y="1688169"/>
            <a:ext cx="3815306" cy="402004"/>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194540"/>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2802" y="1688169"/>
            <a:ext cx="3815305" cy="415030"/>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194540"/>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1D8B64-487C-4E0C-85A0-A9437D6674E8}" type="datetime1">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33449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CC97DA-81A2-49E1-81EB-4A302C0801B2}" type="datetime1">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7" name="Rectangle 6"/>
          <p:cNvSpPr>
            <a:spLocks noChangeAspect="1"/>
          </p:cNvSpPr>
          <p:nvPr/>
        </p:nvSpPr>
        <p:spPr>
          <a:xfrm>
            <a:off x="330512" y="454916"/>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a:t>Click to edit Master title style</a:t>
            </a:r>
          </a:p>
        </p:txBody>
      </p:sp>
    </p:spTree>
    <p:extLst>
      <p:ext uri="{BB962C8B-B14F-4D97-AF65-F5344CB8AC3E}">
        <p14:creationId xmlns:p14="http://schemas.microsoft.com/office/powerpoint/2010/main" val="171664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5C2B510-6563-4A07-83C7-F67523F00600}" type="datetime1">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FC777-BFE4-4F38-A2BE-14C0592A9AF9}" type="datetime1">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06740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3856480"/>
            <a:ext cx="8473650"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6"/>
          </a:xfrm>
        </p:spPr>
        <p:txBody>
          <a:bodyPr anchor="ctr"/>
          <a:lstStyle>
            <a:lvl1pPr algn="l">
              <a:defRPr sz="15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335862" y="450900"/>
            <a:ext cx="846963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8" y="3946723"/>
            <a:ext cx="4402490" cy="51713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9D91698-5660-411B-B0AF-902307C80FAC}" type="datetime1">
              <a:rPr lang="en-US" smtClean="0"/>
              <a:t>8/20/2025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72797221"/>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4"/>
          </a:xfrm>
        </p:spPr>
        <p:txBody>
          <a:bodyPr anchor="b">
            <a:normAutofit/>
          </a:bodyPr>
          <a:lstStyle>
            <a:lvl1pPr algn="l">
              <a:defRPr sz="18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435894" y="3945096"/>
            <a:ext cx="8272213" cy="44900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4A46724-7C58-4943-8DA9-8EE23A64A6ED}" type="datetime1">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04835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4D33D-76A3-4F30-BD80-E9A705D05584}" type="datetime1">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9878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449793"/>
            <a:ext cx="2180113"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506795"/>
            <a:ext cx="1503123" cy="38873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3" y="506795"/>
            <a:ext cx="5922209" cy="388730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5" y="4467103"/>
            <a:ext cx="996106" cy="273844"/>
          </a:xfrm>
        </p:spPr>
        <p:txBody>
          <a:bodyPr/>
          <a:lstStyle>
            <a:lvl1pPr>
              <a:defRPr>
                <a:solidFill>
                  <a:schemeClr val="accent1">
                    <a:lumMod val="75000"/>
                    <a:lumOff val="25000"/>
                  </a:schemeClr>
                </a:solidFill>
              </a:defRPr>
            </a:lvl1pPr>
          </a:lstStyle>
          <a:p>
            <a:fld id="{E59E2576-6F87-408F-8E94-C5113D67941F}" type="datetime1">
              <a:rPr lang="en-US" smtClean="0"/>
              <a:t>8/20/2025</a:t>
            </a:fld>
            <a:endParaRPr lang="en-US"/>
          </a:p>
        </p:txBody>
      </p:sp>
      <p:sp>
        <p:nvSpPr>
          <p:cNvPr id="5" name="Footer Placeholder 4"/>
          <p:cNvSpPr>
            <a:spLocks noGrp="1"/>
          </p:cNvSpPr>
          <p:nvPr>
            <p:ph type="ftr" sz="quarter" idx="11"/>
          </p:nvPr>
        </p:nvSpPr>
        <p:spPr>
          <a:xfrm>
            <a:off x="581193" y="4463859"/>
            <a:ext cx="5922209" cy="273844"/>
          </a:xfrm>
        </p:spPr>
        <p:txBody>
          <a:bodyPr/>
          <a:lstStyle/>
          <a:p>
            <a:endParaRPr lang="en-US"/>
          </a:p>
        </p:txBody>
      </p:sp>
      <p:sp>
        <p:nvSpPr>
          <p:cNvPr id="6" name="Slide Number Placeholder 5"/>
          <p:cNvSpPr>
            <a:spLocks noGrp="1"/>
          </p:cNvSpPr>
          <p:nvPr>
            <p:ph type="sldNum" sz="quarter" idx="12"/>
          </p:nvPr>
        </p:nvSpPr>
        <p:spPr>
          <a:xfrm>
            <a:off x="7834962" y="4467103"/>
            <a:ext cx="873146" cy="273844"/>
          </a:xfrm>
        </p:spPr>
        <p:txBody>
          <a:bodyPr/>
          <a:lstStyle>
            <a:lvl1pPr>
              <a:defRPr>
                <a:solidFill>
                  <a:schemeClr val="accent1">
                    <a:lumMod val="75000"/>
                    <a:lumOff val="2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6423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3524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0B94BF7-87AE-4A4C-BC33-214A284F1F83}" type="datetime1">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theme" Target="../theme/theme3.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4.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6133B03-8F55-43AC-864F-E211A5F2746D}" type="datetime1">
              <a:rPr lang="en-US" smtClean="0"/>
              <a:t>8/20/2025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9pPr>
          </a:lstStyle>
          <a:p>
            <a:endParaRPr lang="en-US"/>
          </a:p>
        </p:txBody>
      </p:sp>
      <p:sp>
        <p:nvSpPr>
          <p:cNvPr id="11" name="Google Shape;11;p1"/>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00"/>
              <a:buFont typeface="Arial"/>
              <a:buNone/>
              <a:defRPr sz="4800" b="1" i="1"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351065" y="894522"/>
            <a:ext cx="8450100" cy="362857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23850" algn="l" rtl="0">
              <a:lnSpc>
                <a:spcPct val="90000"/>
              </a:lnSpc>
              <a:spcBef>
                <a:spcPts val="5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269523577"/>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723" r:id="rId3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40"/>
        <p:cNvGrpSpPr/>
        <p:nvPr/>
      </p:nvGrpSpPr>
      <p:grpSpPr>
        <a:xfrm>
          <a:off x="0" y="0"/>
          <a:ext cx="0" cy="0"/>
          <a:chOff x="0" y="0"/>
          <a:chExt cx="0" cy="0"/>
        </a:xfrm>
      </p:grpSpPr>
      <p:sp>
        <p:nvSpPr>
          <p:cNvPr id="241" name="Google Shape;241;p31"/>
          <p:cNvSpPr txBox="1">
            <a:spLocks noGrp="1"/>
          </p:cNvSpPr>
          <p:nvPr>
            <p:ph type="ftr" idx="11"/>
          </p:nvPr>
        </p:nvSpPr>
        <p:spPr>
          <a:xfrm>
            <a:off x="7461173" y="4721294"/>
            <a:ext cx="1339875" cy="2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25"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9pPr>
          </a:lstStyle>
          <a:p>
            <a:endParaRPr/>
          </a:p>
        </p:txBody>
      </p:sp>
      <p:sp>
        <p:nvSpPr>
          <p:cNvPr id="242" name="Google Shape;242;p31"/>
          <p:cNvSpPr txBox="1">
            <a:spLocks noGrp="1"/>
          </p:cNvSpPr>
          <p:nvPr>
            <p:ph type="title"/>
          </p:nvPr>
        </p:nvSpPr>
        <p:spPr>
          <a:xfrm>
            <a:off x="351065" y="288753"/>
            <a:ext cx="8450100" cy="4416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00"/>
              <a:buFont typeface="Arial"/>
              <a:buNone/>
              <a:defRPr sz="4800" b="1" i="1"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3" name="Google Shape;243;p31"/>
          <p:cNvSpPr txBox="1">
            <a:spLocks noGrp="1"/>
          </p:cNvSpPr>
          <p:nvPr>
            <p:ph type="body" idx="1"/>
          </p:nvPr>
        </p:nvSpPr>
        <p:spPr>
          <a:xfrm>
            <a:off x="351065" y="894522"/>
            <a:ext cx="8450100" cy="362857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5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23850" algn="l" rtl="0">
              <a:lnSpc>
                <a:spcPct val="90000"/>
              </a:lnSpc>
              <a:spcBef>
                <a:spcPts val="500"/>
              </a:spcBef>
              <a:spcAft>
                <a:spcPts val="0"/>
              </a:spcAft>
              <a:buClr>
                <a:schemeClr val="dk1"/>
              </a:buClr>
              <a:buSzPts val="1500"/>
              <a:buFont typeface="Noto Sans Symbols"/>
              <a:buChar char="▪"/>
              <a:defRPr sz="15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2647360616"/>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35894" y="1752002"/>
            <a:ext cx="8272212" cy="264209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04464" y="4467103"/>
            <a:ext cx="2133599" cy="273844"/>
          </a:xfrm>
          <a:prstGeom prst="rect">
            <a:avLst/>
          </a:prstGeom>
        </p:spPr>
        <p:txBody>
          <a:bodyPr vert="horz" lIns="91440" tIns="45720" rIns="91440" bIns="45720" rtlCol="0" anchor="ctr"/>
          <a:lstStyle>
            <a:lvl1pPr algn="r">
              <a:defRPr sz="675">
                <a:solidFill>
                  <a:schemeClr val="accent2"/>
                </a:solidFill>
              </a:defRPr>
            </a:lvl1pPr>
          </a:lstStyle>
          <a:p>
            <a:fld id="{76D7E094-CA5F-4420-99B7-B2A40CD21F7B}" type="datetime1">
              <a:rPr lang="en-US" smtClean="0"/>
              <a:t>8/20/2025</a:t>
            </a:fld>
            <a:endParaRPr lang="en-US"/>
          </a:p>
        </p:txBody>
      </p:sp>
      <p:sp>
        <p:nvSpPr>
          <p:cNvPr id="5" name="Footer Placeholder 4"/>
          <p:cNvSpPr>
            <a:spLocks noGrp="1"/>
          </p:cNvSpPr>
          <p:nvPr>
            <p:ph type="ftr" sz="quarter" idx="3"/>
          </p:nvPr>
        </p:nvSpPr>
        <p:spPr>
          <a:xfrm>
            <a:off x="435894" y="4463859"/>
            <a:ext cx="5187908" cy="273844"/>
          </a:xfrm>
          <a:prstGeom prst="rect">
            <a:avLst/>
          </a:prstGeom>
        </p:spPr>
        <p:txBody>
          <a:bodyPr vert="horz" lIns="91440" tIns="45720" rIns="91440" bIns="45720" rtlCol="0" anchor="ctr"/>
          <a:lstStyle>
            <a:lvl1pPr algn="l">
              <a:defRPr sz="675"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5" y="4467103"/>
            <a:ext cx="789383" cy="273844"/>
          </a:xfrm>
          <a:prstGeom prst="rect">
            <a:avLst/>
          </a:prstGeom>
        </p:spPr>
        <p:txBody>
          <a:bodyPr vert="horz" lIns="91440" tIns="45720" rIns="91440" bIns="45720" rtlCol="0" anchor="ctr"/>
          <a:lstStyle>
            <a:lvl1pPr algn="r">
              <a:defRPr sz="675">
                <a:solidFill>
                  <a:schemeClr val="accent2"/>
                </a:solidFill>
              </a:defRPr>
            </a:lvl1pPr>
          </a:lstStyle>
          <a:p>
            <a:fld id="{C1FF6DA9-008F-8B48-92A6-B652298478BF}" type="slidenum">
              <a:rPr lang="en-US" smtClean="0"/>
              <a:t>‹#›</a:t>
            </a:fld>
            <a:endParaRPr lang="en-US"/>
          </a:p>
        </p:txBody>
      </p:sp>
      <p:sp>
        <p:nvSpPr>
          <p:cNvPr id="9" name="Rectangle 8"/>
          <p:cNvSpPr/>
          <p:nvPr/>
        </p:nvSpPr>
        <p:spPr>
          <a:xfrm>
            <a:off x="334900" y="342900"/>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340232"/>
            <a:ext cx="2777490" cy="739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30477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8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image" Target="../media/image28.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png"/><Relationship Id="rId7" Type="http://schemas.openxmlformats.org/officeDocument/2006/relationships/diagramColors" Target="../diagrams/colors6.xml"/><Relationship Id="rId2" Type="http://schemas.openxmlformats.org/officeDocument/2006/relationships/notesSlide" Target="../notesSlides/notesSlide22.xml"/><Relationship Id="rId1" Type="http://schemas.openxmlformats.org/officeDocument/2006/relationships/slideLayout" Target="../slideLayouts/slideLayout8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85.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8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dy.gov/activity/indianapolis-local-education-allianc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IPSExternalAffairs@myips.org" TargetMode="External"/><Relationship Id="rId4" Type="http://schemas.openxmlformats.org/officeDocument/2006/relationships/hyperlink" Target="mailto:ILEA@Indy.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0" y="1427681"/>
            <a:ext cx="9144000" cy="1241775"/>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rgbClr val="15284B"/>
              </a:buClr>
              <a:buSzPts val="4800"/>
            </a:pPr>
            <a:r>
              <a:rPr lang="en-US" sz="3600" b="1">
                <a:solidFill>
                  <a:srgbClr val="143C64"/>
                </a:solidFill>
                <a:latin typeface="Calibri"/>
                <a:ea typeface="Calibri"/>
                <a:cs typeface="Calibri"/>
                <a:sym typeface="Calibri"/>
              </a:rPr>
              <a:t>Indianapolis Local Education Alliance </a:t>
            </a:r>
            <a:endParaRPr sz="3600">
              <a:solidFill>
                <a:srgbClr val="143C64"/>
              </a:solidFill>
            </a:endParaRPr>
          </a:p>
        </p:txBody>
      </p:sp>
      <p:sp>
        <p:nvSpPr>
          <p:cNvPr id="89" name="Google Shape;89;p1"/>
          <p:cNvSpPr txBox="1">
            <a:spLocks noGrp="1"/>
          </p:cNvSpPr>
          <p:nvPr>
            <p:ph type="subTitle" idx="1"/>
          </p:nvPr>
        </p:nvSpPr>
        <p:spPr>
          <a:xfrm>
            <a:off x="1984162" y="2754170"/>
            <a:ext cx="5175675" cy="1241775"/>
          </a:xfrm>
          <a:prstGeom prst="rect">
            <a:avLst/>
          </a:prstGeom>
          <a:noFill/>
          <a:ln>
            <a:noFill/>
          </a:ln>
        </p:spPr>
        <p:txBody>
          <a:bodyPr spcFirstLastPara="1" vert="horz" wrap="square" lIns="68569" tIns="34275" rIns="68569" bIns="34275" rtlCol="0" anchor="t" anchorCtr="0">
            <a:normAutofit/>
          </a:bodyPr>
          <a:lstStyle/>
          <a:p>
            <a:pPr>
              <a:lnSpc>
                <a:spcPct val="90000"/>
              </a:lnSpc>
              <a:spcBef>
                <a:spcPts val="0"/>
              </a:spcBef>
              <a:buClr>
                <a:srgbClr val="000000"/>
              </a:buClr>
              <a:buSzPts val="2400"/>
            </a:pPr>
            <a:r>
              <a:rPr lang="en-US">
                <a:solidFill>
                  <a:srgbClr val="000000"/>
                </a:solidFill>
                <a:latin typeface="Calibri"/>
                <a:ea typeface="Calibri"/>
                <a:cs typeface="Calibri"/>
                <a:sym typeface="Calibri"/>
              </a:rPr>
              <a:t>August</a:t>
            </a:r>
            <a:r>
              <a:rPr lang="en-US" b="0" i="0" u="none" strike="noStrike">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20</a:t>
            </a:r>
            <a:r>
              <a:rPr lang="en-US" b="0" i="0" u="none" strike="noStrike">
                <a:solidFill>
                  <a:srgbClr val="000000"/>
                </a:solidFill>
                <a:latin typeface="Calibri"/>
                <a:ea typeface="Calibri"/>
                <a:cs typeface="Calibri"/>
                <a:sym typeface="Calibri"/>
              </a:rPr>
              <a:t>, 2025</a:t>
            </a:r>
            <a:endParaRPr>
              <a:latin typeface="Calibri"/>
              <a:ea typeface="Calibri"/>
              <a:cs typeface="Calibri"/>
              <a:sym typeface="Calibri"/>
            </a:endParaRPr>
          </a:p>
        </p:txBody>
      </p:sp>
      <p:sp>
        <p:nvSpPr>
          <p:cNvPr id="94" name="Google Shape;94;p1"/>
          <p:cNvSpPr txBox="1">
            <a:spLocks noGrp="1"/>
          </p:cNvSpPr>
          <p:nvPr>
            <p:ph type="sldNum" sz="quarter"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1</a:t>
            </a:fld>
            <a:endParaRPr/>
          </a:p>
        </p:txBody>
      </p:sp>
      <p:grpSp>
        <p:nvGrpSpPr>
          <p:cNvPr id="90" name="Google Shape;90;p1"/>
          <p:cNvGrpSpPr/>
          <p:nvPr/>
        </p:nvGrpSpPr>
        <p:grpSpPr>
          <a:xfrm>
            <a:off x="7612997" y="605755"/>
            <a:ext cx="1243125" cy="821925"/>
            <a:chOff x="1657360" y="5739270"/>
            <a:chExt cx="1657500" cy="1095900"/>
          </a:xfrm>
        </p:grpSpPr>
        <p:sp>
          <p:nvSpPr>
            <p:cNvPr id="91" name="Google Shape;91;p1"/>
            <p:cNvSpPr/>
            <p:nvPr/>
          </p:nvSpPr>
          <p:spPr>
            <a:xfrm>
              <a:off x="1657360" y="5739270"/>
              <a:ext cx="1657500" cy="109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lgn="ctr"/>
              <a:endParaRPr sz="1350"/>
            </a:p>
          </p:txBody>
        </p:sp>
        <p:pic>
          <p:nvPicPr>
            <p:cNvPr id="92" name="Google Shape;92;p1" descr="Indianapolis Public Schools | MetLife"/>
            <p:cNvPicPr preferRelativeResize="0"/>
            <p:nvPr/>
          </p:nvPicPr>
          <p:blipFill rotWithShape="1">
            <a:blip r:embed="rId3">
              <a:alphaModFix/>
            </a:blip>
            <a:srcRect/>
            <a:stretch/>
          </p:blipFill>
          <p:spPr>
            <a:xfrm>
              <a:off x="1778559" y="5949709"/>
              <a:ext cx="1415100" cy="675025"/>
            </a:xfrm>
            <a:prstGeom prst="rect">
              <a:avLst/>
            </a:prstGeom>
            <a:noFill/>
            <a:ln w="9525" cap="flat" cmpd="sng">
              <a:solidFill>
                <a:schemeClr val="lt1"/>
              </a:solidFill>
              <a:prstDash val="solid"/>
              <a:round/>
              <a:headEnd type="none" w="sm" len="sm"/>
              <a:tailEnd type="none" w="sm" len="sm"/>
            </a:ln>
          </p:spPr>
        </p:pic>
      </p:grpSp>
      <p:pic>
        <p:nvPicPr>
          <p:cNvPr id="93" name="Google Shape;93;p1"/>
          <p:cNvPicPr preferRelativeResize="0"/>
          <p:nvPr/>
        </p:nvPicPr>
        <p:blipFill>
          <a:blip r:embed="rId4">
            <a:alphaModFix/>
          </a:blip>
          <a:stretch>
            <a:fillRect/>
          </a:stretch>
        </p:blipFill>
        <p:spPr>
          <a:xfrm>
            <a:off x="6369984" y="184667"/>
            <a:ext cx="1243013" cy="12430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5"/>
          <p:cNvSpPr txBox="1">
            <a:spLocks noGrp="1"/>
          </p:cNvSpPr>
          <p:nvPr>
            <p:ph type="title"/>
          </p:nvPr>
        </p:nvSpPr>
        <p:spPr>
          <a:xfrm>
            <a:off x="989238" y="2125411"/>
            <a:ext cx="7363350" cy="1782900"/>
          </a:xfrm>
          <a:prstGeom prst="rect">
            <a:avLst/>
          </a:prstGeom>
          <a:ln>
            <a:noFill/>
          </a:ln>
        </p:spPr>
        <p:txBody>
          <a:bodyPr spcFirstLastPara="1" vert="horz" wrap="square" lIns="68569" tIns="34275" rIns="68569" bIns="34275" rtlCol="0" anchor="ctr" anchorCtr="0">
            <a:noAutofit/>
          </a:bodyPr>
          <a:lstStyle/>
          <a:p>
            <a:pPr>
              <a:spcBef>
                <a:spcPts val="300"/>
              </a:spcBef>
              <a:buClr>
                <a:schemeClr val="dk1"/>
              </a:buClr>
              <a:buSzPts val="2100"/>
            </a:pPr>
            <a:r>
              <a:rPr lang="en-US" sz="5625"/>
              <a:t>PPHS Schweitzer Center at Englewood </a:t>
            </a:r>
            <a:endParaRPr sz="5625">
              <a:solidFill>
                <a:srgbClr val="080809"/>
              </a:solidFill>
              <a:highlight>
                <a:srgbClr val="FFFFFF"/>
              </a:highlight>
            </a:endParaRPr>
          </a:p>
          <a:p>
            <a:endParaRPr sz="7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66"/>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57" name="Google Shape;557;p66"/>
          <p:cNvSpPr txBox="1">
            <a:spLocks noGrp="1"/>
          </p:cNvSpPr>
          <p:nvPr>
            <p:ph type="body" idx="4294967295"/>
          </p:nvPr>
        </p:nvSpPr>
        <p:spPr>
          <a:xfrm>
            <a:off x="452175"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Facilities &amp; Growth Overview</a:t>
            </a:r>
            <a:endParaRPr sz="3375" b="1">
              <a:solidFill>
                <a:srgbClr val="080809"/>
              </a:solidFill>
              <a:highlight>
                <a:srgbClr val="FFFFFF"/>
              </a:highlight>
            </a:endParaRPr>
          </a:p>
          <a:p>
            <a:pPr marL="0" indent="0">
              <a:spcBef>
                <a:spcPts val="300"/>
              </a:spcBef>
              <a:buSzPts val="2100"/>
              <a:buNone/>
            </a:pPr>
            <a:endParaRPr sz="4050" b="1"/>
          </a:p>
        </p:txBody>
      </p:sp>
      <p:cxnSp>
        <p:nvCxnSpPr>
          <p:cNvPr id="558" name="Google Shape;558;p66"/>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559" name="Google Shape;559;p66"/>
          <p:cNvSpPr txBox="1"/>
          <p:nvPr/>
        </p:nvSpPr>
        <p:spPr>
          <a:xfrm>
            <a:off x="452175" y="1177809"/>
            <a:ext cx="8418600" cy="2989258"/>
          </a:xfrm>
          <a:prstGeom prst="rect">
            <a:avLst/>
          </a:prstGeom>
          <a:noFill/>
          <a:ln>
            <a:noFill/>
          </a:ln>
        </p:spPr>
        <p:txBody>
          <a:bodyPr spcFirstLastPara="1" wrap="square" lIns="68569" tIns="68569" rIns="68569" bIns="68569" anchor="ctr" anchorCtr="0">
            <a:spAutoFit/>
          </a:bodyPr>
          <a:lstStyle/>
          <a:p>
            <a:pPr>
              <a:lnSpc>
                <a:spcPct val="115000"/>
              </a:lnSpc>
              <a:spcBef>
                <a:spcPts val="900"/>
              </a:spcBef>
            </a:pPr>
            <a:r>
              <a:rPr lang="en-US" sz="1350" b="1">
                <a:solidFill>
                  <a:schemeClr val="dk1"/>
                </a:solidFill>
              </a:rPr>
              <a:t>Our Flagship Campus</a:t>
            </a:r>
            <a:endParaRPr sz="1350" b="1">
              <a:solidFill>
                <a:schemeClr val="dk1"/>
              </a:solidFill>
            </a:endParaRPr>
          </a:p>
          <a:p>
            <a:pPr marL="342900" indent="-257175">
              <a:lnSpc>
                <a:spcPct val="115000"/>
              </a:lnSpc>
              <a:spcBef>
                <a:spcPts val="900"/>
              </a:spcBef>
              <a:buClr>
                <a:schemeClr val="dk1"/>
              </a:buClr>
              <a:buSzPts val="1800"/>
              <a:buChar char="●"/>
            </a:pPr>
            <a:r>
              <a:rPr lang="en-US" sz="1350">
                <a:solidFill>
                  <a:schemeClr val="dk1"/>
                </a:solidFill>
              </a:rPr>
              <a:t>Opened in the </a:t>
            </a:r>
            <a:r>
              <a:rPr lang="en-US" sz="1350" b="1">
                <a:solidFill>
                  <a:schemeClr val="dk1"/>
                </a:solidFill>
              </a:rPr>
              <a:t>2017–18 school year</a:t>
            </a:r>
            <a:r>
              <a:rPr lang="en-US" sz="1350">
                <a:solidFill>
                  <a:schemeClr val="dk1"/>
                </a:solidFill>
              </a:rPr>
              <a:t> at </a:t>
            </a:r>
            <a:r>
              <a:rPr lang="en-US" sz="1350" b="1">
                <a:solidFill>
                  <a:schemeClr val="dk1"/>
                </a:solidFill>
              </a:rPr>
              <a:t>The Union 525</a:t>
            </a:r>
            <a:r>
              <a:rPr lang="en-US" sz="1350">
                <a:solidFill>
                  <a:schemeClr val="dk1"/>
                </a:solidFill>
              </a:rPr>
              <a:t> in downtown Indianapolis with 150 freshmen.</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Outgrew the space at the </a:t>
            </a:r>
            <a:r>
              <a:rPr lang="en-US" sz="1350" b="1">
                <a:solidFill>
                  <a:schemeClr val="dk1"/>
                </a:solidFill>
              </a:rPr>
              <a:t>end of the first year</a:t>
            </a:r>
            <a:r>
              <a:rPr lang="en-US" sz="1350">
                <a:solidFill>
                  <a:schemeClr val="dk1"/>
                </a:solidFill>
              </a:rPr>
              <a:t>.</a:t>
            </a:r>
            <a:endParaRPr sz="1350">
              <a:solidFill>
                <a:schemeClr val="dk1"/>
              </a:solidFill>
            </a:endParaRPr>
          </a:p>
          <a:p>
            <a:pPr marL="342900" indent="-257175">
              <a:lnSpc>
                <a:spcPct val="115000"/>
              </a:lnSpc>
              <a:buClr>
                <a:schemeClr val="dk1"/>
              </a:buClr>
              <a:buSzPts val="1800"/>
              <a:buChar char="●"/>
            </a:pPr>
            <a:r>
              <a:rPr lang="en-US" sz="1350" b="1">
                <a:solidFill>
                  <a:schemeClr val="dk1"/>
                </a:solidFill>
              </a:rPr>
              <a:t>SY 2018–19 and 2019–20:</a:t>
            </a:r>
            <a:r>
              <a:rPr lang="en-US" sz="1350">
                <a:solidFill>
                  <a:schemeClr val="dk1"/>
                </a:solidFill>
              </a:rPr>
              <a:t> Operated on the 4th floor of </a:t>
            </a:r>
            <a:r>
              <a:rPr lang="en-US" sz="1350" b="1">
                <a:solidFill>
                  <a:schemeClr val="dk1"/>
                </a:solidFill>
              </a:rPr>
              <a:t>Circle Centre Mall</a:t>
            </a:r>
            <a:r>
              <a:rPr lang="en-US" sz="1350">
                <a:solidFill>
                  <a:schemeClr val="dk1"/>
                </a:solidFill>
              </a:rPr>
              <a:t> while awaiting permanent facility.</a:t>
            </a:r>
            <a:endParaRPr sz="1350">
              <a:solidFill>
                <a:schemeClr val="dk1"/>
              </a:solidFill>
            </a:endParaRPr>
          </a:p>
          <a:p>
            <a:pPr marL="342900" indent="-257175">
              <a:lnSpc>
                <a:spcPct val="115000"/>
              </a:lnSpc>
              <a:buClr>
                <a:schemeClr val="dk1"/>
              </a:buClr>
              <a:buSzPts val="1800"/>
              <a:buChar char="●"/>
            </a:pPr>
            <a:r>
              <a:rPr lang="en-US" sz="1350" b="1">
                <a:solidFill>
                  <a:schemeClr val="dk1"/>
                </a:solidFill>
              </a:rPr>
              <a:t>2020–21:</a:t>
            </a:r>
            <a:r>
              <a:rPr lang="en-US" sz="1350">
                <a:solidFill>
                  <a:schemeClr val="dk1"/>
                </a:solidFill>
              </a:rPr>
              <a:t> Moved into </a:t>
            </a:r>
            <a:r>
              <a:rPr lang="en-US" sz="1350" b="1">
                <a:solidFill>
                  <a:schemeClr val="dk1"/>
                </a:solidFill>
              </a:rPr>
              <a:t>PR Mallory Campus</a:t>
            </a:r>
            <a:r>
              <a:rPr lang="en-US" sz="1350">
                <a:solidFill>
                  <a:schemeClr val="dk1"/>
                </a:solidFill>
              </a:rPr>
              <a:t> as our long-term home.</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Now serve </a:t>
            </a:r>
            <a:r>
              <a:rPr lang="en-US" sz="1350" b="1">
                <a:solidFill>
                  <a:schemeClr val="dk1"/>
                </a:solidFill>
              </a:rPr>
              <a:t>630 students in grades 9–12</a:t>
            </a:r>
            <a:r>
              <a:rPr lang="en-US" sz="1350">
                <a:solidFill>
                  <a:schemeClr val="dk1"/>
                </a:solidFill>
              </a:rPr>
              <a:t>, with 99.52% residing in Marion County.</a:t>
            </a:r>
            <a:endParaRPr sz="1350">
              <a:solidFill>
                <a:schemeClr val="dk1"/>
              </a:solidFill>
            </a:endParaRPr>
          </a:p>
          <a:p>
            <a:pPr>
              <a:lnSpc>
                <a:spcPct val="115000"/>
              </a:lnSpc>
              <a:spcBef>
                <a:spcPts val="900"/>
              </a:spcBef>
            </a:pPr>
            <a:r>
              <a:rPr lang="en-US" sz="1350" b="1">
                <a:solidFill>
                  <a:schemeClr val="dk1"/>
                </a:solidFill>
              </a:rPr>
              <a:t>Multiple Buildings Supporting Students in a Vibrant, Partner-Rich Community</a:t>
            </a:r>
            <a:endParaRPr sz="1350" b="1">
              <a:solidFill>
                <a:schemeClr val="dk1"/>
              </a:solidFill>
            </a:endParaRPr>
          </a:p>
          <a:p>
            <a:pPr marL="342900" indent="-257175">
              <a:lnSpc>
                <a:spcPct val="115000"/>
              </a:lnSpc>
              <a:spcBef>
                <a:spcPts val="900"/>
              </a:spcBef>
              <a:buClr>
                <a:schemeClr val="dk1"/>
              </a:buClr>
              <a:buSzPts val="1800"/>
              <a:buChar char="●"/>
            </a:pPr>
            <a:r>
              <a:rPr lang="en-US" sz="1350" b="1">
                <a:solidFill>
                  <a:schemeClr val="dk1"/>
                </a:solidFill>
              </a:rPr>
              <a:t>Mallory Building</a:t>
            </a:r>
            <a:r>
              <a:rPr lang="en-US" sz="1350">
                <a:solidFill>
                  <a:schemeClr val="dk1"/>
                </a:solidFill>
              </a:rPr>
              <a:t> – 3029 E Washington St. | 53,154 SQFT | 25 classrooms (2nd &amp; 3rd floors)</a:t>
            </a:r>
            <a:endParaRPr sz="1350">
              <a:solidFill>
                <a:schemeClr val="dk1"/>
              </a:solidFill>
            </a:endParaRPr>
          </a:p>
          <a:p>
            <a:pPr marL="342900" indent="-257175">
              <a:lnSpc>
                <a:spcPct val="115000"/>
              </a:lnSpc>
              <a:buClr>
                <a:schemeClr val="dk1"/>
              </a:buClr>
              <a:buSzPts val="1800"/>
              <a:buChar char="●"/>
            </a:pPr>
            <a:r>
              <a:rPr lang="en-US" sz="1350" b="1">
                <a:solidFill>
                  <a:schemeClr val="dk1"/>
                </a:solidFill>
              </a:rPr>
              <a:t>Bunker Building</a:t>
            </a:r>
            <a:r>
              <a:rPr lang="en-US" sz="1350">
                <a:solidFill>
                  <a:schemeClr val="dk1"/>
                </a:solidFill>
              </a:rPr>
              <a:t> – 3 Moore Ave. | 12,752 SQFT | 3 classrooms</a:t>
            </a:r>
            <a:endParaRPr sz="1350">
              <a:solidFill>
                <a:schemeClr val="dk1"/>
              </a:solidFill>
            </a:endParaRPr>
          </a:p>
          <a:p>
            <a:pPr marL="342900" indent="-257175">
              <a:lnSpc>
                <a:spcPct val="115000"/>
              </a:lnSpc>
              <a:buClr>
                <a:schemeClr val="dk1"/>
              </a:buClr>
              <a:buSzPts val="1800"/>
              <a:buChar char="●"/>
            </a:pPr>
            <a:r>
              <a:rPr lang="en-US" sz="1350" b="1">
                <a:solidFill>
                  <a:schemeClr val="dk1"/>
                </a:solidFill>
              </a:rPr>
              <a:t>Cornerstone Church</a:t>
            </a:r>
            <a:r>
              <a:rPr lang="en-US" sz="1350">
                <a:solidFill>
                  <a:schemeClr val="dk1"/>
                </a:solidFill>
              </a:rPr>
              <a:t> – 2837 E New York St. | 4,000 SQFT | 3 classrooms + 1 conference room</a:t>
            </a:r>
            <a:endParaRPr sz="1350">
              <a:solidFill>
                <a:schemeClr val="dk1"/>
              </a:solidFill>
            </a:endParaRPr>
          </a:p>
        </p:txBody>
      </p:sp>
      <p:sp>
        <p:nvSpPr>
          <p:cNvPr id="2" name="Slide Number Placeholder 1">
            <a:extLst>
              <a:ext uri="{FF2B5EF4-FFF2-40B4-BE49-F238E27FC236}">
                <a16:creationId xmlns:a16="http://schemas.microsoft.com/office/drawing/2014/main" id="{3F8FF2CE-8862-7F60-032E-A57DF3504548}"/>
              </a:ext>
            </a:extLst>
          </p:cNvPr>
          <p:cNvSpPr>
            <a:spLocks noGrp="1"/>
          </p:cNvSpPr>
          <p:nvPr>
            <p:ph type="sldNum" idx="12"/>
          </p:nvPr>
        </p:nvSpPr>
        <p:spPr/>
        <p:txBody>
          <a:bodyPr/>
          <a:lstStyle/>
          <a:p>
            <a:fld id="{C1FF6DA9-008F-8B48-92A6-B652298478BF}"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67"/>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65" name="Google Shape;565;p67"/>
          <p:cNvSpPr txBox="1">
            <a:spLocks noGrp="1"/>
          </p:cNvSpPr>
          <p:nvPr>
            <p:ph type="body" idx="4294967295"/>
          </p:nvPr>
        </p:nvSpPr>
        <p:spPr>
          <a:xfrm>
            <a:off x="488338"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Strength &amp; Opportunities</a:t>
            </a:r>
            <a:endParaRPr sz="3375" b="1">
              <a:solidFill>
                <a:srgbClr val="080809"/>
              </a:solidFill>
              <a:highlight>
                <a:srgbClr val="FFFFFF"/>
              </a:highlight>
            </a:endParaRPr>
          </a:p>
          <a:p>
            <a:pPr marL="0" indent="0">
              <a:spcBef>
                <a:spcPts val="300"/>
              </a:spcBef>
              <a:buSzPts val="2100"/>
              <a:buNone/>
            </a:pPr>
            <a:endParaRPr sz="4050" b="1"/>
          </a:p>
        </p:txBody>
      </p:sp>
      <p:cxnSp>
        <p:nvCxnSpPr>
          <p:cNvPr id="566" name="Google Shape;566;p67"/>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567" name="Google Shape;567;p67"/>
          <p:cNvSpPr txBox="1"/>
          <p:nvPr/>
        </p:nvSpPr>
        <p:spPr>
          <a:xfrm>
            <a:off x="452175" y="1000655"/>
            <a:ext cx="8418600" cy="3351665"/>
          </a:xfrm>
          <a:prstGeom prst="rect">
            <a:avLst/>
          </a:prstGeom>
          <a:noFill/>
          <a:ln>
            <a:noFill/>
          </a:ln>
        </p:spPr>
        <p:txBody>
          <a:bodyPr spcFirstLastPara="1" wrap="square" lIns="68569" tIns="68569" rIns="68569" bIns="68569" anchor="ctr" anchorCtr="0">
            <a:spAutoFit/>
          </a:bodyPr>
          <a:lstStyle/>
          <a:p>
            <a:pPr marL="342900" indent="-257175">
              <a:lnSpc>
                <a:spcPct val="115000"/>
              </a:lnSpc>
              <a:spcBef>
                <a:spcPts val="900"/>
              </a:spcBef>
              <a:buClr>
                <a:schemeClr val="dk1"/>
              </a:buClr>
              <a:buSzPts val="1800"/>
              <a:buChar char="●"/>
            </a:pPr>
            <a:r>
              <a:rPr lang="en-US" sz="1350">
                <a:solidFill>
                  <a:schemeClr val="dk1"/>
                </a:solidFill>
              </a:rPr>
              <a:t>Embedded in a vibrant neighborhood with strong community engagement</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Character-rich, PPHS-branded building fostering strong student and family identity</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Seamless K–12 pathway with Paramount, including program collaborations</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Space designed for our unique learning model</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High transit access via IndyGo, with top student ridership and planned Blue Line</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Large lot with future expansion potential</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Scratch-cooking facilities for fresh meals</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Rich history and abundant natural light</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Fully equipped Makerspace, labs, and engineering facility with professional-grade tools for projects from design to large-scale builds</a:t>
            </a:r>
            <a:endParaRPr sz="1350">
              <a:solidFill>
                <a:schemeClr val="dk1"/>
              </a:solidFill>
            </a:endParaRPr>
          </a:p>
          <a:p>
            <a:pPr marL="342900" indent="-257175">
              <a:lnSpc>
                <a:spcPct val="115000"/>
              </a:lnSpc>
              <a:buClr>
                <a:schemeClr val="dk1"/>
              </a:buClr>
              <a:buSzPts val="1800"/>
              <a:buChar char="●"/>
            </a:pPr>
            <a:r>
              <a:rPr lang="en-US" sz="1350">
                <a:solidFill>
                  <a:schemeClr val="dk1"/>
                </a:solidFill>
              </a:rPr>
              <a:t>State champion, nationally recognized robotics team and 20+ IHSAA sports</a:t>
            </a:r>
            <a:endParaRPr sz="1350">
              <a:solidFill>
                <a:schemeClr val="dk1"/>
              </a:solidFill>
            </a:endParaRPr>
          </a:p>
          <a:p>
            <a:pPr>
              <a:lnSpc>
                <a:spcPct val="115000"/>
              </a:lnSpc>
              <a:spcBef>
                <a:spcPts val="900"/>
              </a:spcBef>
              <a:spcAft>
                <a:spcPts val="900"/>
              </a:spcAft>
            </a:pPr>
            <a:endParaRPr sz="1350">
              <a:solidFill>
                <a:schemeClr val="dk1"/>
              </a:solidFill>
            </a:endParaRPr>
          </a:p>
        </p:txBody>
      </p:sp>
      <p:sp>
        <p:nvSpPr>
          <p:cNvPr id="2" name="Slide Number Placeholder 1">
            <a:extLst>
              <a:ext uri="{FF2B5EF4-FFF2-40B4-BE49-F238E27FC236}">
                <a16:creationId xmlns:a16="http://schemas.microsoft.com/office/drawing/2014/main" id="{73F4A1F8-91EC-F38F-64C6-848559C8A987}"/>
              </a:ext>
            </a:extLst>
          </p:cNvPr>
          <p:cNvSpPr>
            <a:spLocks noGrp="1"/>
          </p:cNvSpPr>
          <p:nvPr>
            <p:ph type="sldNum" idx="12"/>
          </p:nvPr>
        </p:nvSpPr>
        <p:spPr/>
        <p:txBody>
          <a:bodyPr/>
          <a:lstStyle/>
          <a:p>
            <a:fld id="{C1FF6DA9-008F-8B48-92A6-B652298478B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68"/>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73" name="Google Shape;573;p68"/>
          <p:cNvSpPr txBox="1">
            <a:spLocks noGrp="1"/>
          </p:cNvSpPr>
          <p:nvPr>
            <p:ph type="body" idx="4294967295"/>
          </p:nvPr>
        </p:nvSpPr>
        <p:spPr>
          <a:xfrm>
            <a:off x="488338"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Challenges &amp; Constraints</a:t>
            </a:r>
            <a:endParaRPr sz="3375" b="1">
              <a:solidFill>
                <a:srgbClr val="080809"/>
              </a:solidFill>
              <a:highlight>
                <a:srgbClr val="FFFFFF"/>
              </a:highlight>
            </a:endParaRPr>
          </a:p>
          <a:p>
            <a:pPr marL="0" indent="0">
              <a:spcBef>
                <a:spcPts val="300"/>
              </a:spcBef>
              <a:buSzPts val="2100"/>
              <a:buNone/>
            </a:pPr>
            <a:endParaRPr sz="4050" b="1"/>
          </a:p>
        </p:txBody>
      </p:sp>
      <p:cxnSp>
        <p:nvCxnSpPr>
          <p:cNvPr id="574" name="Google Shape;574;p68"/>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575" name="Google Shape;575;p68"/>
          <p:cNvSpPr txBox="1"/>
          <p:nvPr/>
        </p:nvSpPr>
        <p:spPr>
          <a:xfrm>
            <a:off x="452175" y="1000658"/>
            <a:ext cx="8418600" cy="3378210"/>
          </a:xfrm>
          <a:prstGeom prst="rect">
            <a:avLst/>
          </a:prstGeom>
          <a:noFill/>
          <a:ln>
            <a:noFill/>
          </a:ln>
        </p:spPr>
        <p:txBody>
          <a:bodyPr spcFirstLastPara="1" wrap="square" lIns="68569" tIns="68569" rIns="68569" bIns="68569" anchor="ctr" anchorCtr="0">
            <a:spAutoFit/>
          </a:bodyPr>
          <a:lstStyle/>
          <a:p>
            <a:pPr marL="342900" indent="-266700">
              <a:lnSpc>
                <a:spcPct val="115000"/>
              </a:lnSpc>
              <a:spcBef>
                <a:spcPts val="900"/>
              </a:spcBef>
              <a:buClr>
                <a:schemeClr val="dk1"/>
              </a:buClr>
              <a:buSzPts val="2000"/>
              <a:buChar char="●"/>
            </a:pPr>
            <a:r>
              <a:rPr lang="en-US" sz="1500">
                <a:solidFill>
                  <a:schemeClr val="dk1"/>
                </a:solidFill>
              </a:rPr>
              <a:t>Facilities cost</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No ownership of primary property, limiting long-term investment</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Aging infrastructure requiring significant maintenance (including a new roof)</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No parking for staff, currently parking on a lot that needs remediation</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Limited parking for guests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Located on busy East Washington Street with Indy go line under development</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No auditorium/gathering space; some classrooms undersized for 28+ students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Indoor air quality issues and poor acoustics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No on-site sports facilities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Limited space for growth, with demand exceeding available capacity</a:t>
            </a:r>
            <a:endParaRPr sz="1500">
              <a:solidFill>
                <a:schemeClr val="dk1"/>
              </a:solidFill>
            </a:endParaRPr>
          </a:p>
          <a:p>
            <a:pPr>
              <a:lnSpc>
                <a:spcPct val="115000"/>
              </a:lnSpc>
              <a:spcBef>
                <a:spcPts val="900"/>
              </a:spcBef>
              <a:spcAft>
                <a:spcPts val="900"/>
              </a:spcAft>
            </a:pPr>
            <a:endParaRPr sz="135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9"/>
          <p:cNvSpPr txBox="1">
            <a:spLocks noGrp="1"/>
          </p:cNvSpPr>
          <p:nvPr>
            <p:ph type="title"/>
          </p:nvPr>
        </p:nvSpPr>
        <p:spPr>
          <a:xfrm>
            <a:off x="890325" y="1867137"/>
            <a:ext cx="7363350" cy="1782900"/>
          </a:xfrm>
          <a:prstGeom prst="rect">
            <a:avLst/>
          </a:prstGeom>
          <a:ln>
            <a:noFill/>
          </a:ln>
        </p:spPr>
        <p:txBody>
          <a:bodyPr spcFirstLastPara="1" vert="horz" wrap="square" lIns="68569" tIns="34275" rIns="68569" bIns="34275" rtlCol="0" anchor="ctr" anchorCtr="0">
            <a:noAutofit/>
          </a:bodyPr>
          <a:lstStyle/>
          <a:p>
            <a:pPr>
              <a:spcBef>
                <a:spcPts val="300"/>
              </a:spcBef>
            </a:pPr>
            <a:r>
              <a:rPr lang="en-US" sz="5625"/>
              <a:t>PPHS Broad Ripple </a:t>
            </a:r>
            <a:endParaRPr sz="5625">
              <a:solidFill>
                <a:srgbClr val="080809"/>
              </a:solidFill>
              <a:highlight>
                <a:srgbClr val="FFFFFF"/>
              </a:highlight>
            </a:endParaRPr>
          </a:p>
          <a:p>
            <a:endParaRPr sz="7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70"/>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87" name="Google Shape;587;p70"/>
          <p:cNvSpPr txBox="1">
            <a:spLocks noGrp="1"/>
          </p:cNvSpPr>
          <p:nvPr>
            <p:ph type="body" idx="4294967295"/>
          </p:nvPr>
        </p:nvSpPr>
        <p:spPr>
          <a:xfrm>
            <a:off x="461381" y="171959"/>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Clr>
                <a:schemeClr val="dk1"/>
              </a:buClr>
              <a:buSzPts val="2100"/>
              <a:buNone/>
            </a:pPr>
            <a:r>
              <a:rPr lang="en-US" sz="3375" b="1"/>
              <a:t>Facilities &amp; Growth Overview</a:t>
            </a:r>
            <a:endParaRPr sz="3375" b="1"/>
          </a:p>
        </p:txBody>
      </p:sp>
      <p:cxnSp>
        <p:nvCxnSpPr>
          <p:cNvPr id="588" name="Google Shape;588;p70"/>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589" name="Google Shape;589;p70"/>
          <p:cNvSpPr txBox="1"/>
          <p:nvPr/>
        </p:nvSpPr>
        <p:spPr>
          <a:xfrm>
            <a:off x="461381" y="1070810"/>
            <a:ext cx="8418600" cy="3546718"/>
          </a:xfrm>
          <a:prstGeom prst="rect">
            <a:avLst/>
          </a:prstGeom>
          <a:noFill/>
          <a:ln>
            <a:noFill/>
          </a:ln>
        </p:spPr>
        <p:txBody>
          <a:bodyPr spcFirstLastPara="1" wrap="square" lIns="68569" tIns="68569" rIns="68569" bIns="68569" anchor="ctr" anchorCtr="0">
            <a:spAutoFit/>
          </a:bodyPr>
          <a:lstStyle/>
          <a:p>
            <a:pPr>
              <a:lnSpc>
                <a:spcPct val="115000"/>
              </a:lnSpc>
              <a:spcBef>
                <a:spcPts val="900"/>
              </a:spcBef>
            </a:pPr>
            <a:r>
              <a:rPr lang="en-US" sz="1275" b="1">
                <a:solidFill>
                  <a:schemeClr val="dk1"/>
                </a:solidFill>
              </a:rPr>
              <a:t>Broad Ripple Campus</a:t>
            </a:r>
            <a:endParaRPr sz="1275" b="1">
              <a:solidFill>
                <a:schemeClr val="dk1"/>
              </a:solidFill>
            </a:endParaRPr>
          </a:p>
          <a:p>
            <a:pPr marL="342900" indent="-252413">
              <a:lnSpc>
                <a:spcPct val="115000"/>
              </a:lnSpc>
              <a:spcBef>
                <a:spcPts val="900"/>
              </a:spcBef>
              <a:buClr>
                <a:schemeClr val="dk1"/>
              </a:buClr>
              <a:buSzPts val="1700"/>
              <a:buChar char="●"/>
            </a:pPr>
            <a:r>
              <a:rPr lang="en-US" sz="1275" b="1">
                <a:solidFill>
                  <a:schemeClr val="dk1"/>
                </a:solidFill>
              </a:rPr>
              <a:t>2019–20 and 2020–21 school years:</a:t>
            </a:r>
            <a:r>
              <a:rPr lang="en-US" sz="1275">
                <a:solidFill>
                  <a:schemeClr val="dk1"/>
                </a:solidFill>
              </a:rPr>
              <a:t> Located at </a:t>
            </a:r>
            <a:r>
              <a:rPr lang="en-US" sz="1275" b="1">
                <a:solidFill>
                  <a:schemeClr val="dk1"/>
                </a:solidFill>
              </a:rPr>
              <a:t>1405 Broad Ripple Avenue</a:t>
            </a:r>
            <a:r>
              <a:rPr lang="en-US" sz="1275">
                <a:solidFill>
                  <a:schemeClr val="dk1"/>
                </a:solidFill>
              </a:rPr>
              <a:t>, a two-story commercial building with limited classroom space.</a:t>
            </a:r>
            <a:endParaRPr sz="1275">
              <a:solidFill>
                <a:schemeClr val="dk1"/>
              </a:solidFill>
            </a:endParaRPr>
          </a:p>
          <a:p>
            <a:pPr marL="342900" indent="-252413">
              <a:lnSpc>
                <a:spcPct val="115000"/>
              </a:lnSpc>
              <a:buClr>
                <a:schemeClr val="dk1"/>
              </a:buClr>
              <a:buSzPts val="1700"/>
              <a:buChar char="●"/>
            </a:pPr>
            <a:r>
              <a:rPr lang="en-US" sz="1275">
                <a:solidFill>
                  <a:schemeClr val="dk1"/>
                </a:solidFill>
              </a:rPr>
              <a:t>Began with </a:t>
            </a:r>
            <a:r>
              <a:rPr lang="en-US" sz="1275" b="1">
                <a:solidFill>
                  <a:schemeClr val="dk1"/>
                </a:solidFill>
              </a:rPr>
              <a:t>65 students in grades 9–10</a:t>
            </a:r>
            <a:r>
              <a:rPr lang="en-US" sz="1275">
                <a:solidFill>
                  <a:schemeClr val="dk1"/>
                </a:solidFill>
              </a:rPr>
              <a:t> and quickly outgrew the space.</a:t>
            </a:r>
            <a:endParaRPr sz="1275">
              <a:solidFill>
                <a:schemeClr val="dk1"/>
              </a:solidFill>
            </a:endParaRPr>
          </a:p>
          <a:p>
            <a:pPr marL="342900" indent="-252413">
              <a:lnSpc>
                <a:spcPct val="115000"/>
              </a:lnSpc>
              <a:buClr>
                <a:schemeClr val="dk1"/>
              </a:buClr>
              <a:buSzPts val="1700"/>
              <a:buChar char="●"/>
            </a:pPr>
            <a:r>
              <a:rPr lang="en-US" sz="1275" b="1">
                <a:solidFill>
                  <a:schemeClr val="dk1"/>
                </a:solidFill>
              </a:rPr>
              <a:t>2021–22 school year:</a:t>
            </a:r>
            <a:r>
              <a:rPr lang="en-US" sz="1275">
                <a:solidFill>
                  <a:schemeClr val="dk1"/>
                </a:solidFill>
              </a:rPr>
              <a:t> Operated across </a:t>
            </a:r>
            <a:r>
              <a:rPr lang="en-US" sz="1275" b="1">
                <a:solidFill>
                  <a:schemeClr val="dk1"/>
                </a:solidFill>
              </a:rPr>
              <a:t>two locations</a:t>
            </a:r>
            <a:r>
              <a:rPr lang="en-US" sz="1275">
                <a:solidFill>
                  <a:schemeClr val="dk1"/>
                </a:solidFill>
              </a:rPr>
              <a:t> — the original Broad Ripple site and the </a:t>
            </a:r>
            <a:r>
              <a:rPr lang="en-US" sz="1275" b="1">
                <a:solidFill>
                  <a:schemeClr val="dk1"/>
                </a:solidFill>
              </a:rPr>
              <a:t>Storefront Theatre of Indianapolis</a:t>
            </a:r>
            <a:r>
              <a:rPr lang="en-US" sz="1275">
                <a:solidFill>
                  <a:schemeClr val="dk1"/>
                </a:solidFill>
              </a:rPr>
              <a:t>, less than 2 miles apart — with students taking classes in both locations.</a:t>
            </a:r>
            <a:endParaRPr sz="1275">
              <a:solidFill>
                <a:schemeClr val="dk1"/>
              </a:solidFill>
            </a:endParaRPr>
          </a:p>
          <a:p>
            <a:pPr marL="342900" indent="-252413">
              <a:lnSpc>
                <a:spcPct val="115000"/>
              </a:lnSpc>
              <a:buClr>
                <a:schemeClr val="dk1"/>
              </a:buClr>
              <a:buSzPts val="1700"/>
              <a:buChar char="●"/>
            </a:pPr>
            <a:r>
              <a:rPr lang="en-US" sz="1275" b="1">
                <a:solidFill>
                  <a:schemeClr val="dk1"/>
                </a:solidFill>
              </a:rPr>
              <a:t>2022–23 school year:</a:t>
            </a:r>
            <a:r>
              <a:rPr lang="en-US" sz="1275">
                <a:solidFill>
                  <a:schemeClr val="dk1"/>
                </a:solidFill>
              </a:rPr>
              <a:t> Began using space on the </a:t>
            </a:r>
            <a:r>
              <a:rPr lang="en-US" sz="1275" b="1">
                <a:solidFill>
                  <a:schemeClr val="dk1"/>
                </a:solidFill>
              </a:rPr>
              <a:t>former Broad Ripple High School</a:t>
            </a:r>
            <a:r>
              <a:rPr lang="en-US" sz="1275">
                <a:solidFill>
                  <a:schemeClr val="dk1"/>
                </a:solidFill>
              </a:rPr>
              <a:t> campus at </a:t>
            </a:r>
            <a:r>
              <a:rPr lang="en-US" sz="1275" b="1">
                <a:solidFill>
                  <a:schemeClr val="dk1"/>
                </a:solidFill>
              </a:rPr>
              <a:t>1115 Broad Ripple Ave.</a:t>
            </a:r>
            <a:r>
              <a:rPr lang="en-US" sz="1275">
                <a:solidFill>
                  <a:schemeClr val="dk1"/>
                </a:solidFill>
              </a:rPr>
              <a:t>, occupying the </a:t>
            </a:r>
            <a:r>
              <a:rPr lang="en-US" sz="1275" b="1">
                <a:solidFill>
                  <a:schemeClr val="dk1"/>
                </a:solidFill>
              </a:rPr>
              <a:t>3rd floor</a:t>
            </a:r>
            <a:r>
              <a:rPr lang="en-US" sz="1275">
                <a:solidFill>
                  <a:schemeClr val="dk1"/>
                </a:solidFill>
              </a:rPr>
              <a:t> with 32 classrooms, an auxiliary gym, and a cafeteria.</a:t>
            </a:r>
            <a:endParaRPr sz="1275">
              <a:solidFill>
                <a:schemeClr val="dk1"/>
              </a:solidFill>
            </a:endParaRPr>
          </a:p>
          <a:p>
            <a:pPr marL="342900" indent="-252413">
              <a:lnSpc>
                <a:spcPct val="115000"/>
              </a:lnSpc>
              <a:buClr>
                <a:schemeClr val="dk1"/>
              </a:buClr>
              <a:buSzPts val="1700"/>
              <a:buChar char="●"/>
            </a:pPr>
            <a:r>
              <a:rPr lang="en-US" sz="1275">
                <a:solidFill>
                  <a:schemeClr val="dk1"/>
                </a:solidFill>
              </a:rPr>
              <a:t>Now serve </a:t>
            </a:r>
            <a:r>
              <a:rPr lang="en-US" sz="1275" b="1">
                <a:solidFill>
                  <a:schemeClr val="dk1"/>
                </a:solidFill>
              </a:rPr>
              <a:t>about 220 students in grades 9–12</a:t>
            </a:r>
            <a:r>
              <a:rPr lang="en-US" sz="1275">
                <a:solidFill>
                  <a:schemeClr val="dk1"/>
                </a:solidFill>
              </a:rPr>
              <a:t>, with 96.26% of Broad Ripple students residing in Marion County.</a:t>
            </a:r>
            <a:endParaRPr sz="1275">
              <a:solidFill>
                <a:schemeClr val="dk1"/>
              </a:solidFill>
            </a:endParaRPr>
          </a:p>
          <a:p>
            <a:pPr>
              <a:lnSpc>
                <a:spcPct val="115000"/>
              </a:lnSpc>
              <a:spcBef>
                <a:spcPts val="900"/>
              </a:spcBef>
            </a:pPr>
            <a:r>
              <a:rPr lang="en-US" sz="1275" b="1">
                <a:solidFill>
                  <a:schemeClr val="dk1"/>
                </a:solidFill>
              </a:rPr>
              <a:t>Multiple Facilities and Resources Supporting Students</a:t>
            </a:r>
            <a:endParaRPr sz="1275" b="1">
              <a:solidFill>
                <a:schemeClr val="dk1"/>
              </a:solidFill>
            </a:endParaRPr>
          </a:p>
          <a:p>
            <a:pPr marL="342900" indent="-252413">
              <a:lnSpc>
                <a:spcPct val="115000"/>
              </a:lnSpc>
              <a:spcBef>
                <a:spcPts val="900"/>
              </a:spcBef>
              <a:buClr>
                <a:schemeClr val="dk1"/>
              </a:buClr>
              <a:buSzPts val="1700"/>
              <a:buChar char="●"/>
            </a:pPr>
            <a:r>
              <a:rPr lang="en-US" sz="1275" b="1">
                <a:solidFill>
                  <a:schemeClr val="dk1"/>
                </a:solidFill>
              </a:rPr>
              <a:t>Broad Ripple Building</a:t>
            </a:r>
            <a:r>
              <a:rPr lang="en-US" sz="1275">
                <a:solidFill>
                  <a:schemeClr val="dk1"/>
                </a:solidFill>
              </a:rPr>
              <a:t> – 123,721 SQFT | 3rd floor with 32 classrooms, auxiliary gym, and cafeteria</a:t>
            </a:r>
            <a:endParaRPr sz="1275">
              <a:solidFill>
                <a:schemeClr val="dk1"/>
              </a:solidFill>
            </a:endParaRPr>
          </a:p>
          <a:p>
            <a:pPr marL="342900" indent="-223838">
              <a:lnSpc>
                <a:spcPct val="115000"/>
              </a:lnSpc>
              <a:buClr>
                <a:schemeClr val="dk1"/>
              </a:buClr>
              <a:buSzPts val="1100"/>
              <a:buChar char="●"/>
            </a:pPr>
            <a:r>
              <a:rPr lang="en-US" sz="1275">
                <a:solidFill>
                  <a:schemeClr val="dk1"/>
                </a:solidFill>
              </a:rPr>
              <a:t>Access to </a:t>
            </a:r>
            <a:r>
              <a:rPr lang="en-US" sz="1275" b="1">
                <a:solidFill>
                  <a:schemeClr val="dk1"/>
                </a:solidFill>
              </a:rPr>
              <a:t>shared athletic fields, gymnasiums, and track</a:t>
            </a:r>
            <a:r>
              <a:rPr lang="en-US" sz="1275">
                <a:solidFill>
                  <a:schemeClr val="dk1"/>
                </a:solidFill>
              </a:rPr>
              <a:t> through IPS</a:t>
            </a:r>
            <a:br>
              <a:rPr lang="en-US" sz="825">
                <a:solidFill>
                  <a:schemeClr val="dk1"/>
                </a:solidFill>
              </a:rPr>
            </a:br>
            <a:endParaRPr sz="1350"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71"/>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95" name="Google Shape;595;p71"/>
          <p:cNvSpPr txBox="1">
            <a:spLocks noGrp="1"/>
          </p:cNvSpPr>
          <p:nvPr>
            <p:ph type="body" idx="4294967295"/>
          </p:nvPr>
        </p:nvSpPr>
        <p:spPr>
          <a:xfrm>
            <a:off x="452175"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Strength &amp; Opportunities</a:t>
            </a:r>
            <a:endParaRPr sz="3375" b="1">
              <a:solidFill>
                <a:srgbClr val="080809"/>
              </a:solidFill>
              <a:highlight>
                <a:srgbClr val="FFFFFF"/>
              </a:highlight>
            </a:endParaRPr>
          </a:p>
          <a:p>
            <a:pPr marL="0" indent="0">
              <a:spcBef>
                <a:spcPts val="300"/>
              </a:spcBef>
              <a:buSzPts val="2100"/>
              <a:buNone/>
            </a:pPr>
            <a:endParaRPr sz="4050" b="1"/>
          </a:p>
        </p:txBody>
      </p:sp>
      <p:cxnSp>
        <p:nvCxnSpPr>
          <p:cNvPr id="596" name="Google Shape;596;p71"/>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597" name="Google Shape;597;p71"/>
          <p:cNvSpPr txBox="1"/>
          <p:nvPr/>
        </p:nvSpPr>
        <p:spPr>
          <a:xfrm>
            <a:off x="452175" y="1000615"/>
            <a:ext cx="8418600" cy="2847296"/>
          </a:xfrm>
          <a:prstGeom prst="rect">
            <a:avLst/>
          </a:prstGeom>
          <a:noFill/>
          <a:ln>
            <a:noFill/>
          </a:ln>
        </p:spPr>
        <p:txBody>
          <a:bodyPr spcFirstLastPara="1" wrap="square" lIns="68569" tIns="68569" rIns="68569" bIns="68569" anchor="ctr" anchorCtr="0">
            <a:spAutoFit/>
          </a:bodyPr>
          <a:lstStyle/>
          <a:p>
            <a:pPr marL="342900" indent="-266700">
              <a:lnSpc>
                <a:spcPct val="115000"/>
              </a:lnSpc>
              <a:spcBef>
                <a:spcPts val="900"/>
              </a:spcBef>
              <a:buClr>
                <a:schemeClr val="dk1"/>
              </a:buClr>
              <a:buSzPts val="2000"/>
              <a:buChar char="●"/>
            </a:pPr>
            <a:r>
              <a:rPr lang="en-US" sz="1500">
                <a:solidFill>
                  <a:schemeClr val="dk1"/>
                </a:solidFill>
              </a:rPr>
              <a:t>Limited access to sports facilities and a supportive neighborhood association</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IPS covers maintenance</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Space to grow and adapt programming</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Benefits from IPS’s scale and systems, including expanded resources, purchasing power, and district-level operational support</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A fully equipped Makerspace and engineering labs provide students with professional-grade tools and space for large-scale projects like go-kart design, robotics, and mechanical builds.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Growing IHSAA sports programs, including soccer, basketball, and track.</a:t>
            </a:r>
            <a:endParaRPr sz="1500">
              <a:solidFill>
                <a:schemeClr val="dk1"/>
              </a:solidFill>
            </a:endParaRPr>
          </a:p>
          <a:p>
            <a:pPr>
              <a:lnSpc>
                <a:spcPct val="115000"/>
              </a:lnSpc>
              <a:spcBef>
                <a:spcPts val="900"/>
              </a:spcBef>
              <a:spcAft>
                <a:spcPts val="900"/>
              </a:spcAft>
            </a:pPr>
            <a:endParaRPr sz="135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72"/>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603" name="Google Shape;603;p72"/>
          <p:cNvSpPr txBox="1">
            <a:spLocks noGrp="1"/>
          </p:cNvSpPr>
          <p:nvPr>
            <p:ph type="body" idx="4294967295"/>
          </p:nvPr>
        </p:nvSpPr>
        <p:spPr>
          <a:xfrm>
            <a:off x="452175"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Challenges &amp; Constraints</a:t>
            </a:r>
            <a:endParaRPr sz="3375" b="1">
              <a:solidFill>
                <a:srgbClr val="080809"/>
              </a:solidFill>
              <a:highlight>
                <a:srgbClr val="FFFFFF"/>
              </a:highlight>
            </a:endParaRPr>
          </a:p>
          <a:p>
            <a:pPr marL="0" indent="0">
              <a:spcBef>
                <a:spcPts val="300"/>
              </a:spcBef>
              <a:buSzPts val="2100"/>
              <a:buNone/>
            </a:pPr>
            <a:endParaRPr sz="4050" b="1"/>
          </a:p>
        </p:txBody>
      </p:sp>
      <p:cxnSp>
        <p:nvCxnSpPr>
          <p:cNvPr id="604" name="Google Shape;604;p72"/>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605" name="Google Shape;605;p72"/>
          <p:cNvSpPr txBox="1"/>
          <p:nvPr/>
        </p:nvSpPr>
        <p:spPr>
          <a:xfrm>
            <a:off x="452175" y="1000722"/>
            <a:ext cx="8418600" cy="4174582"/>
          </a:xfrm>
          <a:prstGeom prst="rect">
            <a:avLst/>
          </a:prstGeom>
          <a:noFill/>
          <a:ln>
            <a:noFill/>
          </a:ln>
        </p:spPr>
        <p:txBody>
          <a:bodyPr spcFirstLastPara="1" wrap="square" lIns="68569" tIns="68569" rIns="68569" bIns="68569" anchor="ctr" anchorCtr="0">
            <a:spAutoFit/>
          </a:bodyPr>
          <a:lstStyle/>
          <a:p>
            <a:pPr marL="342900" indent="-266700">
              <a:lnSpc>
                <a:spcPct val="115000"/>
              </a:lnSpc>
              <a:spcBef>
                <a:spcPts val="900"/>
              </a:spcBef>
              <a:buClr>
                <a:schemeClr val="dk1"/>
              </a:buClr>
              <a:buSzPts val="2000"/>
              <a:buChar char="●"/>
            </a:pPr>
            <a:r>
              <a:rPr lang="en-US" sz="1500">
                <a:solidFill>
                  <a:schemeClr val="dk1"/>
                </a:solidFill>
              </a:rPr>
              <a:t>Shared facilities limit customization, impact scheduling, and require coordination with other school communities.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Limited use of athletic facilities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Building not designed for PPHS, creating layout inefficiencies.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3rd-floor location in an older building with no strong visual identity.</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Lacks PPHS branding (e.g., crimson lockers instead of school colors).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Kitchen limited to warming only, not full cooking.</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Ongoing Wi-Fi, heating, and cooling issues.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No ownership or full control over building use.</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Limited parking.</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Governance challenges for event and space usage.</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Classrooms and shared spaces need upgrades to meet modern learning standards.</a:t>
            </a:r>
            <a:endParaRPr sz="1500">
              <a:solidFill>
                <a:schemeClr val="dk1"/>
              </a:solidFill>
            </a:endParaRPr>
          </a:p>
          <a:p>
            <a:pPr marL="342900" indent="-266700">
              <a:lnSpc>
                <a:spcPct val="115000"/>
              </a:lnSpc>
              <a:buClr>
                <a:schemeClr val="dk1"/>
              </a:buClr>
              <a:buSzPts val="2000"/>
              <a:buChar char="●"/>
            </a:pPr>
            <a:r>
              <a:rPr lang="en-US" sz="1500">
                <a:solidFill>
                  <a:schemeClr val="dk1"/>
                </a:solidFill>
              </a:rPr>
              <a:t>Notice of deficiency from OEI due to falling enrollment</a:t>
            </a:r>
            <a:endParaRPr sz="1500">
              <a:solidFill>
                <a:schemeClr val="dk1"/>
              </a:solidFill>
            </a:endParaRPr>
          </a:p>
          <a:p>
            <a:pPr>
              <a:lnSpc>
                <a:spcPct val="115000"/>
              </a:lnSpc>
              <a:spcBef>
                <a:spcPts val="900"/>
              </a:spcBef>
              <a:spcAft>
                <a:spcPts val="900"/>
              </a:spcAft>
            </a:pPr>
            <a:endParaRPr sz="1350">
              <a:solidFill>
                <a:schemeClr val="dk1"/>
              </a:solidFill>
            </a:endParaRPr>
          </a:p>
        </p:txBody>
      </p:sp>
      <p:sp>
        <p:nvSpPr>
          <p:cNvPr id="2" name="Slide Number Placeholder 1">
            <a:extLst>
              <a:ext uri="{FF2B5EF4-FFF2-40B4-BE49-F238E27FC236}">
                <a16:creationId xmlns:a16="http://schemas.microsoft.com/office/drawing/2014/main" id="{059FABDE-63C9-992A-3720-643936E9A005}"/>
              </a:ext>
            </a:extLst>
          </p:cNvPr>
          <p:cNvSpPr>
            <a:spLocks noGrp="1"/>
          </p:cNvSpPr>
          <p:nvPr>
            <p:ph type="sldNum" idx="12"/>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73"/>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611" name="Google Shape;611;p73"/>
          <p:cNvSpPr txBox="1">
            <a:spLocks noGrp="1"/>
          </p:cNvSpPr>
          <p:nvPr>
            <p:ph type="body" idx="4294967295"/>
          </p:nvPr>
        </p:nvSpPr>
        <p:spPr>
          <a:xfrm>
            <a:off x="452175"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Facilities Goals &amp; Priorities </a:t>
            </a:r>
            <a:endParaRPr sz="3375" b="1"/>
          </a:p>
        </p:txBody>
      </p:sp>
      <p:cxnSp>
        <p:nvCxnSpPr>
          <p:cNvPr id="612" name="Google Shape;612;p73"/>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613" name="Google Shape;613;p73"/>
          <p:cNvSpPr txBox="1"/>
          <p:nvPr/>
        </p:nvSpPr>
        <p:spPr>
          <a:xfrm>
            <a:off x="452175" y="1058255"/>
            <a:ext cx="8418600" cy="1820091"/>
          </a:xfrm>
          <a:prstGeom prst="rect">
            <a:avLst/>
          </a:prstGeom>
          <a:noFill/>
          <a:ln>
            <a:noFill/>
          </a:ln>
        </p:spPr>
        <p:txBody>
          <a:bodyPr spcFirstLastPara="1" wrap="square" lIns="68569" tIns="68569" rIns="68569" bIns="68569" anchor="ctr" anchorCtr="0">
            <a:spAutoFit/>
          </a:bodyPr>
          <a:lstStyle/>
          <a:p>
            <a:pPr marL="342900" indent="-223838">
              <a:lnSpc>
                <a:spcPct val="115000"/>
              </a:lnSpc>
              <a:spcBef>
                <a:spcPts val="900"/>
              </a:spcBef>
              <a:buClr>
                <a:schemeClr val="dk1"/>
              </a:buClr>
              <a:buSzPts val="1100"/>
              <a:buChar char="●"/>
            </a:pPr>
            <a:r>
              <a:rPr lang="en-US" sz="1500">
                <a:solidFill>
                  <a:schemeClr val="dk1"/>
                </a:solidFill>
              </a:rPr>
              <a:t>All students in Indianapolis have access to updated, high-quality spaces that meet their educational needs</a:t>
            </a:r>
            <a:endParaRPr sz="1500">
              <a:solidFill>
                <a:schemeClr val="dk1"/>
              </a:solidFill>
            </a:endParaRPr>
          </a:p>
          <a:p>
            <a:pPr marL="342900" indent="-223838">
              <a:lnSpc>
                <a:spcPct val="115000"/>
              </a:lnSpc>
              <a:buClr>
                <a:schemeClr val="dk1"/>
              </a:buClr>
              <a:buSzPts val="1100"/>
              <a:buChar char="●"/>
            </a:pPr>
            <a:r>
              <a:rPr lang="en-US" sz="1500">
                <a:solidFill>
                  <a:schemeClr val="dk1"/>
                </a:solidFill>
              </a:rPr>
              <a:t>Increased access to shared spaces and sports facilities</a:t>
            </a:r>
            <a:endParaRPr sz="1500">
              <a:solidFill>
                <a:schemeClr val="dk1"/>
              </a:solidFill>
            </a:endParaRPr>
          </a:p>
          <a:p>
            <a:pPr marL="342900" indent="-223838">
              <a:lnSpc>
                <a:spcPct val="115000"/>
              </a:lnSpc>
              <a:buClr>
                <a:schemeClr val="dk1"/>
              </a:buClr>
              <a:buSzPts val="1100"/>
              <a:buChar char="●"/>
            </a:pPr>
            <a:r>
              <a:rPr lang="en-US" sz="1500">
                <a:solidFill>
                  <a:schemeClr val="dk1"/>
                </a:solidFill>
              </a:rPr>
              <a:t>Updated, PPHS-branded campuses</a:t>
            </a:r>
            <a:endParaRPr sz="1500">
              <a:solidFill>
                <a:schemeClr val="dk1"/>
              </a:solidFill>
            </a:endParaRPr>
          </a:p>
          <a:p>
            <a:pPr marL="342900" indent="-223838">
              <a:lnSpc>
                <a:spcPct val="115000"/>
              </a:lnSpc>
              <a:buClr>
                <a:schemeClr val="dk1"/>
              </a:buClr>
              <a:buSzPts val="1100"/>
              <a:buChar char="●"/>
            </a:pPr>
            <a:r>
              <a:rPr lang="en-US" sz="1500">
                <a:solidFill>
                  <a:schemeClr val="dk1"/>
                </a:solidFill>
              </a:rPr>
              <a:t>Opportunity to lease or purchase our facilities if it becomes available</a:t>
            </a:r>
            <a:br>
              <a:rPr lang="en-US" sz="1500">
                <a:solidFill>
                  <a:schemeClr val="dk1"/>
                </a:solidFill>
              </a:rPr>
            </a:br>
            <a:endParaRPr sz="1350">
              <a:solidFill>
                <a:schemeClr val="dk1"/>
              </a:solidFill>
            </a:endParaRPr>
          </a:p>
        </p:txBody>
      </p:sp>
      <p:sp>
        <p:nvSpPr>
          <p:cNvPr id="2" name="Slide Number Placeholder 1">
            <a:extLst>
              <a:ext uri="{FF2B5EF4-FFF2-40B4-BE49-F238E27FC236}">
                <a16:creationId xmlns:a16="http://schemas.microsoft.com/office/drawing/2014/main" id="{885EA8A8-373A-83BD-B554-102209BC871F}"/>
              </a:ext>
            </a:extLst>
          </p:cNvPr>
          <p:cNvSpPr>
            <a:spLocks noGrp="1"/>
          </p:cNvSpPr>
          <p:nvPr>
            <p:ph type="sldNum" idx="12"/>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4"/>
          <p:cNvSpPr txBox="1">
            <a:spLocks noGrp="1"/>
          </p:cNvSpPr>
          <p:nvPr>
            <p:ph type="title"/>
          </p:nvPr>
        </p:nvSpPr>
        <p:spPr>
          <a:prstGeom prst="rect">
            <a:avLst/>
          </a:prstGeom>
        </p:spPr>
        <p:txBody>
          <a:bodyPr spcFirstLastPara="1" vert="horz" wrap="square" lIns="68569" tIns="34275" rIns="68569" bIns="34275" rtlCol="0" anchor="ctr" anchorCtr="0">
            <a:noAutofit/>
          </a:bodyPr>
          <a:lstStyle/>
          <a:p>
            <a:pPr algn="ctr">
              <a:buSzPts val="990"/>
            </a:pPr>
            <a:r>
              <a:rPr lang="en-US" sz="6000"/>
              <a:t>Thank you!!!</a:t>
            </a:r>
            <a:endParaRPr sz="6000"/>
          </a:p>
        </p:txBody>
      </p:sp>
      <p:pic>
        <p:nvPicPr>
          <p:cNvPr id="620" name="Google Shape;620;p74"/>
          <p:cNvPicPr preferRelativeResize="0"/>
          <p:nvPr/>
        </p:nvPicPr>
        <p:blipFill>
          <a:blip r:embed="rId3">
            <a:alphaModFix/>
          </a:blip>
          <a:stretch>
            <a:fillRect/>
          </a:stretch>
        </p:blipFill>
        <p:spPr>
          <a:xfrm>
            <a:off x="1665694" y="4611657"/>
            <a:ext cx="1484870" cy="3959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rgbClr val="15284B"/>
              </a:buClr>
              <a:buSzPts val="3600"/>
            </a:pPr>
            <a:r>
              <a:rPr lang="en-US" sz="2700" b="1">
                <a:solidFill>
                  <a:srgbClr val="143C64"/>
                </a:solidFill>
                <a:latin typeface="Calibri"/>
                <a:ea typeface="Calibri"/>
                <a:cs typeface="Calibri"/>
                <a:sym typeface="Calibri"/>
              </a:rPr>
              <a:t>Agenda</a:t>
            </a:r>
            <a:endParaRPr sz="2700">
              <a:solidFill>
                <a:srgbClr val="143C64"/>
              </a:solidFill>
            </a:endParaRPr>
          </a:p>
        </p:txBody>
      </p:sp>
      <p:sp>
        <p:nvSpPr>
          <p:cNvPr id="106" name="Google Shape;106;p2"/>
          <p:cNvSpPr txBox="1">
            <a:spLocks noGrp="1"/>
          </p:cNvSpPr>
          <p:nvPr>
            <p:ph idx="1"/>
          </p:nvPr>
        </p:nvSpPr>
        <p:spPr>
          <a:xfrm>
            <a:off x="628650" y="1254919"/>
            <a:ext cx="7886700" cy="3263400"/>
          </a:xfrm>
          <a:prstGeom prst="rect">
            <a:avLst/>
          </a:prstGeom>
          <a:noFill/>
          <a:ln>
            <a:noFill/>
          </a:ln>
        </p:spPr>
        <p:txBody>
          <a:bodyPr spcFirstLastPara="1" vert="horz" wrap="square" lIns="68569" tIns="34275" rIns="68569" bIns="34275" rtlCol="0" anchor="t" anchorCtr="0">
            <a:noAutofit/>
          </a:bodyPr>
          <a:lstStyle/>
          <a:p>
            <a:r>
              <a:rPr lang="en-US" sz="1850">
                <a:latin typeface="Calibri"/>
                <a:ea typeface="Calibri"/>
                <a:cs typeface="Calibri"/>
              </a:rPr>
              <a:t>Welcome and Opening Remarks</a:t>
            </a:r>
          </a:p>
          <a:p>
            <a:r>
              <a:rPr lang="en-US" sz="1850">
                <a:latin typeface="Calibri"/>
                <a:ea typeface="Calibri"/>
                <a:cs typeface="Calibri"/>
              </a:rPr>
              <a:t>PPHS – Charter School Facilities Presentation</a:t>
            </a:r>
          </a:p>
          <a:p>
            <a:r>
              <a:rPr lang="en-US" sz="1850" err="1">
                <a:latin typeface="Calibri"/>
                <a:ea typeface="Calibri"/>
                <a:cs typeface="Calibri"/>
              </a:rPr>
              <a:t>TogetherEd</a:t>
            </a:r>
            <a:r>
              <a:rPr lang="en-US" sz="1850">
                <a:latin typeface="Calibri"/>
                <a:ea typeface="Calibri"/>
                <a:cs typeface="Calibri"/>
              </a:rPr>
              <a:t> – Charter School Facilities Presentation</a:t>
            </a:r>
          </a:p>
          <a:p>
            <a:r>
              <a:rPr lang="en-US" sz="1850">
                <a:latin typeface="Calibri"/>
                <a:ea typeface="Calibri"/>
                <a:cs typeface="Calibri"/>
              </a:rPr>
              <a:t>ILEA Q&amp;A – Charter Partners</a:t>
            </a:r>
          </a:p>
          <a:p>
            <a:r>
              <a:rPr lang="en-US" sz="1850">
                <a:latin typeface="Calibri"/>
                <a:ea typeface="Calibri"/>
                <a:cs typeface="Calibri"/>
              </a:rPr>
              <a:t>IPS Facilities Presentation</a:t>
            </a:r>
          </a:p>
          <a:p>
            <a:r>
              <a:rPr lang="en-US" sz="1850">
                <a:latin typeface="Calibri"/>
                <a:ea typeface="Calibri"/>
                <a:cs typeface="Calibri"/>
              </a:rPr>
              <a:t>ILEA Q&amp;A – IPS</a:t>
            </a:r>
          </a:p>
          <a:p>
            <a:r>
              <a:rPr lang="en-US" sz="1850">
                <a:latin typeface="Calibri"/>
                <a:ea typeface="Calibri"/>
                <a:cs typeface="Calibri"/>
              </a:rPr>
              <a:t>Public Comment</a:t>
            </a:r>
          </a:p>
          <a:p>
            <a:r>
              <a:rPr lang="en-US" sz="1850">
                <a:latin typeface="Calibri"/>
                <a:ea typeface="Calibri"/>
                <a:cs typeface="Calibri"/>
              </a:rPr>
              <a:t>Closing and Next Steps</a:t>
            </a:r>
          </a:p>
          <a:p>
            <a:endParaRPr lang="en-US" sz="2000">
              <a:latin typeface="Calibri" panose="020F0502020204030204" pitchFamily="34" charset="0"/>
              <a:cs typeface="Calibri" panose="020F0502020204030204" pitchFamily="34" charset="0"/>
            </a:endParaRPr>
          </a:p>
        </p:txBody>
      </p:sp>
      <p:sp>
        <p:nvSpPr>
          <p:cNvPr id="107" name="Google Shape;107;p2"/>
          <p:cNvSpPr txBox="1">
            <a:spLocks noGrp="1"/>
          </p:cNvSpPr>
          <p:nvPr>
            <p:ph type="sldNum" sz="quarter"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73958" y="501555"/>
            <a:ext cx="5680880" cy="2497541"/>
          </a:xfrm>
          <a:prstGeom prst="rect">
            <a:avLst/>
          </a:prstGeom>
        </p:spPr>
        <p:txBody>
          <a:bodyPr spcFirstLastPara="1" lIns="91425" tIns="91425" rIns="91425" bIns="91425" anchor="t" anchorCtr="0">
            <a:normAutofit/>
          </a:bodyPr>
          <a:lstStyle/>
          <a:p>
            <a:pPr marL="0" lvl="0" indent="0" rtl="0">
              <a:spcBef>
                <a:spcPts val="0"/>
              </a:spcBef>
              <a:spcAft>
                <a:spcPts val="0"/>
              </a:spcAft>
              <a:buNone/>
            </a:pPr>
            <a:r>
              <a:rPr lang="en-US" sz="4000">
                <a:solidFill>
                  <a:srgbClr val="FFFFFF"/>
                </a:solidFill>
              </a:rPr>
              <a:t>Indianapolis Local Education Alliance</a:t>
            </a:r>
            <a:br>
              <a:rPr lang="en-US" sz="4000">
                <a:solidFill>
                  <a:srgbClr val="FFFFFF"/>
                </a:solidFill>
              </a:rPr>
            </a:br>
            <a:r>
              <a:rPr lang="en-US" sz="2000">
                <a:solidFill>
                  <a:srgbClr val="FFFFFF"/>
                </a:solidFill>
              </a:rPr>
              <a:t>August 20, 2025</a:t>
            </a:r>
          </a:p>
        </p:txBody>
      </p:sp>
      <p:sp>
        <p:nvSpPr>
          <p:cNvPr id="55" name="Google Shape;55;p13"/>
          <p:cNvSpPr txBox="1">
            <a:spLocks noGrp="1"/>
          </p:cNvSpPr>
          <p:nvPr>
            <p:ph type="subTitle" idx="1"/>
          </p:nvPr>
        </p:nvSpPr>
        <p:spPr>
          <a:xfrm>
            <a:off x="1473958" y="3347113"/>
            <a:ext cx="5680880" cy="1230737"/>
          </a:xfrm>
          <a:prstGeom prst="rect">
            <a:avLst/>
          </a:prstGeom>
        </p:spPr>
        <p:txBody>
          <a:bodyPr spcFirstLastPara="1" lIns="91425" tIns="91425" rIns="91425" bIns="91425" anchor="t" anchorCtr="0">
            <a:normAutofit/>
          </a:bodyPr>
          <a:lstStyle/>
          <a:p>
            <a:pPr marL="0" lvl="0" indent="0" rtl="0">
              <a:spcBef>
                <a:spcPts val="0"/>
              </a:spcBef>
              <a:spcAft>
                <a:spcPts val="600"/>
              </a:spcAft>
              <a:buNone/>
            </a:pPr>
            <a:r>
              <a:rPr lang="en-US" sz="2700">
                <a:solidFill>
                  <a:schemeClr val="accent4">
                    <a:lumMod val="50000"/>
                  </a:schemeClr>
                </a:solidFill>
              </a:rPr>
              <a:t>Andy Seibert</a:t>
            </a:r>
          </a:p>
          <a:p>
            <a:pPr marL="0" lvl="0" indent="0" rtl="0">
              <a:spcBef>
                <a:spcPts val="0"/>
              </a:spcBef>
              <a:spcAft>
                <a:spcPts val="600"/>
              </a:spcAft>
              <a:buNone/>
            </a:pPr>
            <a:r>
              <a:rPr lang="en-US" sz="2000" err="1">
                <a:solidFill>
                  <a:schemeClr val="accent4">
                    <a:lumMod val="50000"/>
                  </a:schemeClr>
                </a:solidFill>
              </a:rPr>
              <a:t>TogetherEd</a:t>
            </a:r>
            <a:endParaRPr lang="en-US" sz="2000">
              <a:solidFill>
                <a:schemeClr val="accent4">
                  <a:lumMod val="50000"/>
                </a:schemeClr>
              </a:solidFill>
            </a:endParaRPr>
          </a:p>
        </p:txBody>
      </p:sp>
      <p:pic>
        <p:nvPicPr>
          <p:cNvPr id="3" name="Picture 2" descr="A picture containing graphical user interface&#10;&#10;AI-generated content may be incorrect.">
            <a:extLst>
              <a:ext uri="{FF2B5EF4-FFF2-40B4-BE49-F238E27FC236}">
                <a16:creationId xmlns:a16="http://schemas.microsoft.com/office/drawing/2014/main" id="{07BD5529-E3D8-DE3E-CA12-7B2BB6E3347C}"/>
              </a:ext>
            </a:extLst>
          </p:cNvPr>
          <p:cNvPicPr>
            <a:picLocks noChangeAspect="1"/>
          </p:cNvPicPr>
          <p:nvPr/>
        </p:nvPicPr>
        <p:blipFill>
          <a:blip r:embed="rId3"/>
          <a:stretch>
            <a:fillRect/>
          </a:stretch>
        </p:blipFill>
        <p:spPr>
          <a:xfrm>
            <a:off x="26580" y="0"/>
            <a:ext cx="9090837" cy="5143500"/>
          </a:xfrm>
          <a:prstGeom prst="rect">
            <a:avLst/>
          </a:prstGeom>
        </p:spPr>
      </p:pic>
      <p:sp>
        <p:nvSpPr>
          <p:cNvPr id="2" name="Slide Number Placeholder 1">
            <a:extLst>
              <a:ext uri="{FF2B5EF4-FFF2-40B4-BE49-F238E27FC236}">
                <a16:creationId xmlns:a16="http://schemas.microsoft.com/office/drawing/2014/main" id="{D5AF92CE-0DD6-62AF-DBAA-335B7B6C30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aphicFrame>
        <p:nvGraphicFramePr>
          <p:cNvPr id="63" name="Google Shape;61;p14">
            <a:extLst>
              <a:ext uri="{FF2B5EF4-FFF2-40B4-BE49-F238E27FC236}">
                <a16:creationId xmlns:a16="http://schemas.microsoft.com/office/drawing/2014/main" id="{10DD6D00-A377-C63B-D7DC-2DC3A208047F}"/>
              </a:ext>
            </a:extLst>
          </p:cNvPr>
          <p:cNvGraphicFramePr/>
          <p:nvPr/>
        </p:nvGraphicFramePr>
        <p:xfrm>
          <a:off x="-1617445" y="3130840"/>
          <a:ext cx="6677296" cy="2063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Google Shape;61;p14">
            <a:extLst>
              <a:ext uri="{FF2B5EF4-FFF2-40B4-BE49-F238E27FC236}">
                <a16:creationId xmlns:a16="http://schemas.microsoft.com/office/drawing/2014/main" id="{FC0DCC7D-20DF-E7A0-ECF5-2E6A5BC6DFE9}"/>
              </a:ext>
            </a:extLst>
          </p:cNvPr>
          <p:cNvGraphicFramePr/>
          <p:nvPr/>
        </p:nvGraphicFramePr>
        <p:xfrm>
          <a:off x="931654" y="3127264"/>
          <a:ext cx="6907424" cy="19251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Google Shape;61;p14">
            <a:extLst>
              <a:ext uri="{FF2B5EF4-FFF2-40B4-BE49-F238E27FC236}">
                <a16:creationId xmlns:a16="http://schemas.microsoft.com/office/drawing/2014/main" id="{B62895E9-36CB-7927-6494-A81E0B868A71}"/>
              </a:ext>
            </a:extLst>
          </p:cNvPr>
          <p:cNvGraphicFramePr/>
          <p:nvPr/>
        </p:nvGraphicFramePr>
        <p:xfrm>
          <a:off x="2998373" y="1751500"/>
          <a:ext cx="8272463" cy="27586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Box 3">
            <a:extLst>
              <a:ext uri="{FF2B5EF4-FFF2-40B4-BE49-F238E27FC236}">
                <a16:creationId xmlns:a16="http://schemas.microsoft.com/office/drawing/2014/main" id="{57FADF6B-9000-7D42-2899-376F074CBC53}"/>
              </a:ext>
            </a:extLst>
          </p:cNvPr>
          <p:cNvSpPr txBox="1"/>
          <p:nvPr/>
        </p:nvSpPr>
        <p:spPr>
          <a:xfrm>
            <a:off x="383213" y="640383"/>
            <a:ext cx="1340432" cy="553998"/>
          </a:xfrm>
          <a:prstGeom prst="rect">
            <a:avLst/>
          </a:prstGeom>
          <a:noFill/>
        </p:spPr>
        <p:txBody>
          <a:bodyPr wrap="none" rtlCol="0">
            <a:spAutoFit/>
          </a:bodyPr>
          <a:lstStyle/>
          <a:p>
            <a:r>
              <a:rPr lang="en-US" sz="3000">
                <a:solidFill>
                  <a:schemeClr val="bg1"/>
                </a:solidFill>
              </a:rPr>
              <a:t>Agenda</a:t>
            </a:r>
          </a:p>
        </p:txBody>
      </p:sp>
      <p:graphicFrame>
        <p:nvGraphicFramePr>
          <p:cNvPr id="5" name="Google Shape;61;p14">
            <a:extLst>
              <a:ext uri="{FF2B5EF4-FFF2-40B4-BE49-F238E27FC236}">
                <a16:creationId xmlns:a16="http://schemas.microsoft.com/office/drawing/2014/main" id="{E2FE7E4A-70A5-87B4-3BB1-160DEDC74CA9}"/>
              </a:ext>
            </a:extLst>
          </p:cNvPr>
          <p:cNvGraphicFramePr/>
          <p:nvPr/>
        </p:nvGraphicFramePr>
        <p:xfrm>
          <a:off x="931654" y="1349202"/>
          <a:ext cx="6677296" cy="206385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 name="Google Shape;61;p14">
            <a:extLst>
              <a:ext uri="{FF2B5EF4-FFF2-40B4-BE49-F238E27FC236}">
                <a16:creationId xmlns:a16="http://schemas.microsoft.com/office/drawing/2014/main" id="{07EDBFCC-F6FB-52E6-AC2C-899B161B07F7}"/>
              </a:ext>
            </a:extLst>
          </p:cNvPr>
          <p:cNvGraphicFramePr/>
          <p:nvPr>
            <p:extLst>
              <p:ext uri="{D42A27DB-BD31-4B8C-83A1-F6EECF244321}">
                <p14:modId xmlns:p14="http://schemas.microsoft.com/office/powerpoint/2010/main" val="2822568639"/>
              </p:ext>
            </p:extLst>
          </p:nvPr>
        </p:nvGraphicFramePr>
        <p:xfrm>
          <a:off x="-1732509" y="1349202"/>
          <a:ext cx="6907424" cy="192516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8" name="Picture 7" descr="Graphical user interface, text, application&#10;&#10;AI-generated content may be incorrect.">
            <a:extLst>
              <a:ext uri="{FF2B5EF4-FFF2-40B4-BE49-F238E27FC236}">
                <a16:creationId xmlns:a16="http://schemas.microsoft.com/office/drawing/2014/main" id="{29989BCB-9532-66A5-3C9F-57693E41B136}"/>
              </a:ext>
            </a:extLst>
          </p:cNvPr>
          <p:cNvPicPr>
            <a:picLocks noChangeAspect="1"/>
          </p:cNvPicPr>
          <p:nvPr/>
        </p:nvPicPr>
        <p:blipFill>
          <a:blip r:embed="rId28"/>
          <a:stretch>
            <a:fillRect/>
          </a:stretch>
        </p:blipFill>
        <p:spPr>
          <a:xfrm>
            <a:off x="0" y="11625"/>
            <a:ext cx="9002132" cy="5040807"/>
          </a:xfrm>
          <a:prstGeom prst="rect">
            <a:avLst/>
          </a:prstGeom>
        </p:spPr>
      </p:pic>
      <p:sp>
        <p:nvSpPr>
          <p:cNvPr id="7" name="Slide Number Placeholder 6">
            <a:extLst>
              <a:ext uri="{FF2B5EF4-FFF2-40B4-BE49-F238E27FC236}">
                <a16:creationId xmlns:a16="http://schemas.microsoft.com/office/drawing/2014/main" id="{A6B43D28-25E3-59F0-763F-3FD35212879E}"/>
              </a:ext>
            </a:extLst>
          </p:cNvPr>
          <p:cNvSpPr>
            <a:spLocks noGrp="1"/>
          </p:cNvSpPr>
          <p:nvPr>
            <p:ph type="sldNum" idx="12"/>
          </p:nvPr>
        </p:nvSpPr>
        <p:spPr/>
        <p:txBody>
          <a:bodyPr/>
          <a:lstStyle/>
          <a:p>
            <a:fld id="{00000000-1234-1234-1234-12341234123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Facilities and Transportation Pilot Overview</a:t>
            </a:r>
            <a:endParaRPr b="1"/>
          </a:p>
        </p:txBody>
      </p:sp>
      <p:sp>
        <p:nvSpPr>
          <p:cNvPr id="69" name="Google Shape;69;p15"/>
          <p:cNvSpPr txBox="1">
            <a:spLocks noGrp="1"/>
          </p:cNvSpPr>
          <p:nvPr>
            <p:ph type="body" idx="1"/>
          </p:nvPr>
        </p:nvSpPr>
        <p:spPr>
          <a:xfrm>
            <a:off x="5134293" y="3047913"/>
            <a:ext cx="2820987" cy="1598613"/>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100" b="1">
                <a:solidFill>
                  <a:schemeClr val="dk1"/>
                </a:solidFill>
              </a:rPr>
              <a:t>54 </a:t>
            </a:r>
            <a:r>
              <a:rPr lang="en" sz="2100">
                <a:solidFill>
                  <a:schemeClr val="dk1"/>
                </a:solidFill>
              </a:rPr>
              <a:t>schools engaged</a:t>
            </a:r>
            <a:endParaRPr sz="2100">
              <a:solidFill>
                <a:schemeClr val="dk1"/>
              </a:solidFill>
            </a:endParaRPr>
          </a:p>
          <a:p>
            <a:pPr marL="0" lvl="0" indent="0" algn="l" rtl="0">
              <a:spcBef>
                <a:spcPts val="1200"/>
              </a:spcBef>
              <a:spcAft>
                <a:spcPts val="0"/>
              </a:spcAft>
              <a:buNone/>
            </a:pPr>
            <a:r>
              <a:rPr lang="en" sz="2100" b="1">
                <a:solidFill>
                  <a:schemeClr val="dk1"/>
                </a:solidFill>
              </a:rPr>
              <a:t>21,650 </a:t>
            </a:r>
            <a:r>
              <a:rPr lang="en" sz="2100">
                <a:solidFill>
                  <a:schemeClr val="dk1"/>
                </a:solidFill>
              </a:rPr>
              <a:t>students represented in the pilots</a:t>
            </a:r>
            <a:endParaRPr sz="2100">
              <a:solidFill>
                <a:schemeClr val="dk1"/>
              </a:solidFill>
            </a:endParaRPr>
          </a:p>
          <a:p>
            <a:pPr marL="0" lvl="0" indent="0" algn="l" rtl="0">
              <a:spcBef>
                <a:spcPts val="1200"/>
              </a:spcBef>
              <a:spcAft>
                <a:spcPts val="1200"/>
              </a:spcAft>
              <a:buNone/>
            </a:pPr>
            <a:endParaRPr/>
          </a:p>
        </p:txBody>
      </p:sp>
      <p:pic>
        <p:nvPicPr>
          <p:cNvPr id="68" name="Google Shape;68;p15"/>
          <p:cNvPicPr preferRelativeResize="0"/>
          <p:nvPr/>
        </p:nvPicPr>
        <p:blipFill>
          <a:blip r:embed="rId3">
            <a:alphaModFix/>
          </a:blip>
          <a:stretch>
            <a:fillRect/>
          </a:stretch>
        </p:blipFill>
        <p:spPr>
          <a:xfrm>
            <a:off x="4879230" y="971038"/>
            <a:ext cx="2727030" cy="2076875"/>
          </a:xfrm>
          <a:prstGeom prst="rect">
            <a:avLst/>
          </a:prstGeom>
          <a:noFill/>
          <a:ln>
            <a:noFill/>
          </a:ln>
        </p:spPr>
      </p:pic>
      <p:graphicFrame>
        <p:nvGraphicFramePr>
          <p:cNvPr id="71" name="Google Shape;67;p15">
            <a:extLst>
              <a:ext uri="{FF2B5EF4-FFF2-40B4-BE49-F238E27FC236}">
                <a16:creationId xmlns:a16="http://schemas.microsoft.com/office/drawing/2014/main" id="{F9468E16-9F1E-7759-637A-41CA9B2C183E}"/>
              </a:ext>
            </a:extLst>
          </p:cNvPr>
          <p:cNvGraphicFramePr/>
          <p:nvPr/>
        </p:nvGraphicFramePr>
        <p:xfrm>
          <a:off x="311700" y="1100625"/>
          <a:ext cx="3971100" cy="341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B609BFF9-80A2-CF6D-4027-35D45BC94D26}"/>
              </a:ext>
            </a:extLst>
          </p:cNvPr>
          <p:cNvSpPr>
            <a:spLocks noGrp="1"/>
          </p:cNvSpPr>
          <p:nvPr>
            <p:ph type="sldNum" idx="12"/>
          </p:nvPr>
        </p:nvSpPr>
        <p:spPr/>
        <p:txBody>
          <a:bodyPr/>
          <a:lstStyle/>
          <a:p>
            <a:fld id="{00000000-1234-1234-1234-12341234123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Facilities and Transportation Timeline and Next Steps</a:t>
            </a:r>
            <a:endParaRPr b="1"/>
          </a:p>
        </p:txBody>
      </p:sp>
      <p:sp>
        <p:nvSpPr>
          <p:cNvPr id="75" name="Google Shape;75;p16"/>
          <p:cNvSpPr txBox="1"/>
          <p:nvPr/>
        </p:nvSpPr>
        <p:spPr>
          <a:xfrm>
            <a:off x="391700" y="771754"/>
            <a:ext cx="4180300" cy="43857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dk1"/>
                </a:solidFill>
              </a:rPr>
              <a:t>Spring 2025 – Legislation Passed</a:t>
            </a:r>
            <a:br>
              <a:rPr lang="en" sz="1500" b="1">
                <a:solidFill>
                  <a:schemeClr val="dk1"/>
                </a:solidFill>
              </a:rPr>
            </a:br>
            <a:r>
              <a:rPr lang="en" sz="1500">
                <a:solidFill>
                  <a:schemeClr val="dk1"/>
                </a:solidFill>
              </a:rPr>
              <a:t> • HEA 1515 establishes ILEA</a:t>
            </a:r>
            <a:br>
              <a:rPr lang="en" sz="1500">
                <a:solidFill>
                  <a:schemeClr val="dk1"/>
                </a:solidFill>
              </a:rPr>
            </a:br>
            <a:r>
              <a:rPr lang="en" sz="1500">
                <a:solidFill>
                  <a:schemeClr val="dk1"/>
                </a:solidFill>
              </a:rPr>
              <a:t> • IDOE begins designing pilot application process</a:t>
            </a:r>
            <a:br>
              <a:rPr lang="en" sz="1500">
                <a:solidFill>
                  <a:schemeClr val="dk1"/>
                </a:solidFill>
              </a:rPr>
            </a:br>
            <a:endParaRPr lang="en"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r>
              <a:rPr lang="en" sz="1500" b="1">
                <a:solidFill>
                  <a:schemeClr val="dk1"/>
                </a:solidFill>
              </a:rPr>
              <a:t>Summer/Fall 2025 – </a:t>
            </a:r>
            <a:r>
              <a:rPr lang="en-US" sz="1500" b="1">
                <a:solidFill>
                  <a:schemeClr val="dk1"/>
                </a:solidFill>
              </a:rPr>
              <a:t>Pilot Development &amp; Selection</a:t>
            </a:r>
            <a:br>
              <a:rPr lang="en" sz="1500" b="1">
                <a:solidFill>
                  <a:schemeClr val="dk1"/>
                </a:solidFill>
              </a:rPr>
            </a:br>
            <a:r>
              <a:rPr lang="en" sz="1500">
                <a:solidFill>
                  <a:schemeClr val="dk1"/>
                </a:solidFill>
              </a:rPr>
              <a:t> •   IDOE </a:t>
            </a:r>
            <a:r>
              <a:rPr lang="en-US" sz="1500">
                <a:solidFill>
                  <a:schemeClr val="dk1"/>
                </a:solidFill>
              </a:rPr>
              <a:t>released application due 8/15</a:t>
            </a:r>
            <a:br>
              <a:rPr lang="en" sz="1500">
                <a:solidFill>
                  <a:schemeClr val="dk1"/>
                </a:solidFill>
              </a:rPr>
            </a:br>
            <a:r>
              <a:rPr lang="en" sz="1500">
                <a:solidFill>
                  <a:schemeClr val="dk1"/>
                </a:solidFill>
              </a:rPr>
              <a:t> •   </a:t>
            </a:r>
            <a:r>
              <a:rPr lang="en-US" sz="1500">
                <a:solidFill>
                  <a:schemeClr val="dk1"/>
                </a:solidFill>
              </a:rPr>
              <a:t>Schools and partners engaged to discuss    </a:t>
            </a:r>
          </a:p>
          <a:p>
            <a:pPr marL="0" lvl="0" indent="0" algn="l" rtl="0">
              <a:spcBef>
                <a:spcPts val="0"/>
              </a:spcBef>
              <a:spcAft>
                <a:spcPts val="0"/>
              </a:spcAft>
              <a:buNone/>
            </a:pPr>
            <a:r>
              <a:rPr lang="en-US" sz="1500">
                <a:solidFill>
                  <a:schemeClr val="dk1"/>
                </a:solidFill>
              </a:rPr>
              <a:t>     transportation and facility assets and challenges</a:t>
            </a:r>
          </a:p>
          <a:p>
            <a:pPr marL="285750" lvl="0" indent="-285750" algn="l" rtl="0">
              <a:spcBef>
                <a:spcPts val="0"/>
              </a:spcBef>
              <a:spcAft>
                <a:spcPts val="0"/>
              </a:spcAft>
              <a:buFont typeface="Arial" panose="020B0604020202020204" pitchFamily="34" charset="0"/>
              <a:buChar char="•"/>
            </a:pPr>
            <a:r>
              <a:rPr lang="en-US" sz="1500">
                <a:solidFill>
                  <a:schemeClr val="dk1"/>
                </a:solidFill>
              </a:rPr>
              <a:t>Indianapolis-based application submitted</a:t>
            </a:r>
          </a:p>
          <a:p>
            <a:pPr marL="285750" lvl="0" indent="-285750" algn="l" rtl="0">
              <a:spcBef>
                <a:spcPts val="0"/>
              </a:spcBef>
              <a:spcAft>
                <a:spcPts val="0"/>
              </a:spcAft>
              <a:buFont typeface="Arial" panose="020B0604020202020204" pitchFamily="34" charset="0"/>
              <a:buChar char="•"/>
            </a:pPr>
            <a:r>
              <a:rPr lang="en-US" sz="1500">
                <a:solidFill>
                  <a:schemeClr val="dk1"/>
                </a:solidFill>
              </a:rPr>
              <a:t>IDOE will review and confirm recipients – October 2025</a:t>
            </a:r>
          </a:p>
          <a:p>
            <a:pPr lvl="0" algn="l" rtl="0">
              <a:spcBef>
                <a:spcPts val="0"/>
              </a:spcBef>
              <a:spcAft>
                <a:spcPts val="0"/>
              </a:spcAft>
            </a:pPr>
            <a:endParaRPr lang="en-US" sz="1500">
              <a:solidFill>
                <a:schemeClr val="dk1"/>
              </a:solidFill>
            </a:endParaRPr>
          </a:p>
          <a:p>
            <a:pPr lvl="0" algn="l" rtl="0">
              <a:spcBef>
                <a:spcPts val="0"/>
              </a:spcBef>
              <a:spcAft>
                <a:spcPts val="0"/>
              </a:spcAft>
            </a:pPr>
            <a:r>
              <a:rPr lang="en-US" sz="1500">
                <a:solidFill>
                  <a:schemeClr val="dk1"/>
                </a:solidFill>
              </a:rPr>
              <a:t> </a:t>
            </a:r>
            <a:br>
              <a:rPr lang="en" sz="1500">
                <a:solidFill>
                  <a:schemeClr val="dk1"/>
                </a:solidFill>
              </a:rPr>
            </a:br>
            <a:endParaRPr sz="1500">
              <a:solidFill>
                <a:schemeClr val="dk1"/>
              </a:solidFill>
            </a:endParaRPr>
          </a:p>
          <a:p>
            <a:pPr marL="0" lvl="0" indent="0" algn="l" rtl="0">
              <a:spcBef>
                <a:spcPts val="0"/>
              </a:spcBef>
              <a:spcAft>
                <a:spcPts val="0"/>
              </a:spcAft>
              <a:buNone/>
            </a:pPr>
            <a:br>
              <a:rPr lang="en" sz="1100">
                <a:solidFill>
                  <a:schemeClr val="dk1"/>
                </a:solidFill>
              </a:rPr>
            </a:br>
            <a:endParaRPr sz="1100">
              <a:solidFill>
                <a:schemeClr val="dk1"/>
              </a:solidFill>
            </a:endParaRPr>
          </a:p>
          <a:p>
            <a:pPr marL="0" lvl="0" indent="0" algn="l" rtl="0">
              <a:spcBef>
                <a:spcPts val="0"/>
              </a:spcBef>
              <a:spcAft>
                <a:spcPts val="0"/>
              </a:spcAft>
              <a:buNone/>
            </a:pPr>
            <a:endParaRPr sz="1100">
              <a:solidFill>
                <a:schemeClr val="dk1"/>
              </a:solidFill>
            </a:endParaRPr>
          </a:p>
        </p:txBody>
      </p:sp>
      <p:sp>
        <p:nvSpPr>
          <p:cNvPr id="76" name="Google Shape;76;p16"/>
          <p:cNvSpPr txBox="1"/>
          <p:nvPr/>
        </p:nvSpPr>
        <p:spPr>
          <a:xfrm>
            <a:off x="4801300" y="731375"/>
            <a:ext cx="3951000" cy="31854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solidFill>
                  <a:schemeClr val="dk1"/>
                </a:solidFill>
              </a:rPr>
              <a:t>Winter</a:t>
            </a:r>
            <a:r>
              <a:rPr lang="en" sz="1500" b="1">
                <a:solidFill>
                  <a:schemeClr val="dk1"/>
                </a:solidFill>
              </a:rPr>
              <a:t> 2026 – Pilot Launch</a:t>
            </a:r>
            <a:br>
              <a:rPr lang="en" sz="1500">
                <a:solidFill>
                  <a:schemeClr val="dk1"/>
                </a:solidFill>
              </a:rPr>
            </a:br>
            <a:r>
              <a:rPr lang="en" sz="1500">
                <a:solidFill>
                  <a:schemeClr val="dk1"/>
                </a:solidFill>
              </a:rPr>
              <a:t> •   </a:t>
            </a:r>
            <a:r>
              <a:rPr lang="en-US" sz="1500">
                <a:solidFill>
                  <a:schemeClr val="dk1"/>
                </a:solidFill>
              </a:rPr>
              <a:t>Short and medium term collaboration and </a:t>
            </a:r>
          </a:p>
          <a:p>
            <a:pPr marL="0" lvl="0" indent="0" algn="l" rtl="0">
              <a:spcBef>
                <a:spcPts val="0"/>
              </a:spcBef>
              <a:spcAft>
                <a:spcPts val="0"/>
              </a:spcAft>
              <a:buNone/>
            </a:pPr>
            <a:r>
              <a:rPr lang="en-US" sz="1500">
                <a:solidFill>
                  <a:schemeClr val="dk1"/>
                </a:solidFill>
              </a:rPr>
              <a:t>     innovation pursued by pilot coalition </a:t>
            </a:r>
            <a:br>
              <a:rPr lang="en" sz="1500">
                <a:solidFill>
                  <a:schemeClr val="dk1"/>
                </a:solidFill>
              </a:rPr>
            </a:br>
            <a:endParaRPr sz="1500">
              <a:solidFill>
                <a:schemeClr val="dk1"/>
              </a:solidFill>
            </a:endParaRPr>
          </a:p>
          <a:p>
            <a:pPr marL="0" lvl="0" indent="0" algn="l" rtl="0">
              <a:spcBef>
                <a:spcPts val="0"/>
              </a:spcBef>
              <a:spcAft>
                <a:spcPts val="0"/>
              </a:spcAft>
              <a:buNone/>
            </a:pPr>
            <a:r>
              <a:rPr lang="en" sz="1500" b="1">
                <a:solidFill>
                  <a:schemeClr val="dk1"/>
                </a:solidFill>
              </a:rPr>
              <a:t>2026–2027 – Ongoing Evaluation</a:t>
            </a:r>
            <a:br>
              <a:rPr lang="en" sz="1500" b="1">
                <a:solidFill>
                  <a:schemeClr val="dk1"/>
                </a:solidFill>
              </a:rPr>
            </a:br>
            <a:r>
              <a:rPr lang="en" sz="1500">
                <a:solidFill>
                  <a:schemeClr val="dk1"/>
                </a:solidFill>
              </a:rPr>
              <a:t> •   Data collection on efficiency, cost savings, and      </a:t>
            </a:r>
          </a:p>
          <a:p>
            <a:pPr marL="0" lvl="0" indent="0" algn="l" rtl="0">
              <a:spcBef>
                <a:spcPts val="0"/>
              </a:spcBef>
              <a:spcAft>
                <a:spcPts val="0"/>
              </a:spcAft>
              <a:buNone/>
            </a:pPr>
            <a:r>
              <a:rPr lang="en" sz="1500">
                <a:solidFill>
                  <a:schemeClr val="dk1"/>
                </a:solidFill>
              </a:rPr>
              <a:t>      student impact</a:t>
            </a:r>
            <a:br>
              <a:rPr lang="en" sz="1500">
                <a:solidFill>
                  <a:schemeClr val="dk1"/>
                </a:solidFill>
              </a:rPr>
            </a:br>
            <a:r>
              <a:rPr lang="en" sz="1500">
                <a:solidFill>
                  <a:schemeClr val="dk1"/>
                </a:solidFill>
              </a:rPr>
              <a:t> •   Mid-course adjustments informed by early </a:t>
            </a:r>
          </a:p>
          <a:p>
            <a:pPr marL="0" lvl="0" indent="0" algn="l" rtl="0">
              <a:spcBef>
                <a:spcPts val="0"/>
              </a:spcBef>
              <a:spcAft>
                <a:spcPts val="0"/>
              </a:spcAft>
              <a:buNone/>
            </a:pPr>
            <a:r>
              <a:rPr lang="en" sz="1500">
                <a:solidFill>
                  <a:schemeClr val="dk1"/>
                </a:solidFill>
              </a:rPr>
              <a:t>     results</a:t>
            </a:r>
            <a:br>
              <a:rPr lang="en" sz="1500">
                <a:solidFill>
                  <a:schemeClr val="dk1"/>
                </a:solidFill>
              </a:rPr>
            </a:br>
            <a:endParaRPr sz="1500">
              <a:solidFill>
                <a:schemeClr val="dk1"/>
              </a:solidFill>
            </a:endParaRPr>
          </a:p>
          <a:p>
            <a:pPr marL="0" lvl="0" indent="0" algn="l" rtl="0">
              <a:spcBef>
                <a:spcPts val="0"/>
              </a:spcBef>
              <a:spcAft>
                <a:spcPts val="0"/>
              </a:spcAft>
              <a:buNone/>
            </a:pPr>
            <a:r>
              <a:rPr lang="en" sz="1500" b="1">
                <a:solidFill>
                  <a:schemeClr val="dk1"/>
                </a:solidFill>
              </a:rPr>
              <a:t>2028 – Expansion / Policy Consideration</a:t>
            </a:r>
            <a:br>
              <a:rPr lang="en" sz="1500" b="1">
                <a:solidFill>
                  <a:schemeClr val="dk1"/>
                </a:solidFill>
              </a:rPr>
            </a:br>
            <a:r>
              <a:rPr lang="en" sz="1500">
                <a:solidFill>
                  <a:schemeClr val="dk1"/>
                </a:solidFill>
              </a:rPr>
              <a:t> •  Legislative review of pilot outcomes</a:t>
            </a:r>
            <a:br>
              <a:rPr lang="en" sz="1500">
                <a:solidFill>
                  <a:schemeClr val="dk1"/>
                </a:solidFill>
              </a:rPr>
            </a:br>
            <a:r>
              <a:rPr lang="en" sz="1500">
                <a:solidFill>
                  <a:schemeClr val="dk1"/>
                </a:solidFill>
              </a:rPr>
              <a:t> •  Potential to sustain and/or expand efforts</a:t>
            </a:r>
          </a:p>
        </p:txBody>
      </p:sp>
      <p:sp>
        <p:nvSpPr>
          <p:cNvPr id="2" name="Slide Number Placeholder 1">
            <a:extLst>
              <a:ext uri="{FF2B5EF4-FFF2-40B4-BE49-F238E27FC236}">
                <a16:creationId xmlns:a16="http://schemas.microsoft.com/office/drawing/2014/main" id="{CB4DCFE0-D202-50F5-AE96-FB5A20CC7294}"/>
              </a:ext>
            </a:extLst>
          </p:cNvPr>
          <p:cNvSpPr>
            <a:spLocks noGrp="1"/>
          </p:cNvSpPr>
          <p:nvPr>
            <p:ph type="sldNum" idx="12"/>
          </p:nvPr>
        </p:nvSpPr>
        <p:spPr/>
        <p:txBody>
          <a:bodyPr/>
          <a:lstStyle/>
          <a:p>
            <a:fld id="{00000000-1234-1234-1234-12341234123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3205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Facility Context for Charter Schools</a:t>
            </a:r>
            <a:endParaRPr b="1"/>
          </a:p>
        </p:txBody>
      </p:sp>
      <p:graphicFrame>
        <p:nvGraphicFramePr>
          <p:cNvPr id="82" name="Google Shape;82;p17"/>
          <p:cNvGraphicFramePr/>
          <p:nvPr>
            <p:extLst>
              <p:ext uri="{D42A27DB-BD31-4B8C-83A1-F6EECF244321}">
                <p14:modId xmlns:p14="http://schemas.microsoft.com/office/powerpoint/2010/main" val="494509435"/>
              </p:ext>
            </p:extLst>
          </p:nvPr>
        </p:nvGraphicFramePr>
        <p:xfrm>
          <a:off x="423625" y="606925"/>
          <a:ext cx="8296750" cy="4434273"/>
        </p:xfrm>
        <a:graphic>
          <a:graphicData uri="http://schemas.openxmlformats.org/drawingml/2006/table">
            <a:tbl>
              <a:tblPr>
                <a:noFill/>
              </a:tblPr>
              <a:tblGrid>
                <a:gridCol w="4148375">
                  <a:extLst>
                    <a:ext uri="{9D8B030D-6E8A-4147-A177-3AD203B41FA5}">
                      <a16:colId xmlns:a16="http://schemas.microsoft.com/office/drawing/2014/main" val="20000"/>
                    </a:ext>
                  </a:extLst>
                </a:gridCol>
                <a:gridCol w="4148375">
                  <a:extLst>
                    <a:ext uri="{9D8B030D-6E8A-4147-A177-3AD203B41FA5}">
                      <a16:colId xmlns:a16="http://schemas.microsoft.com/office/drawing/2014/main" val="20001"/>
                    </a:ext>
                  </a:extLst>
                </a:gridCol>
              </a:tblGrid>
              <a:tr h="2152875">
                <a:tc>
                  <a:txBody>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rPr>
                        <a:t> Charter School/</a:t>
                      </a:r>
                      <a:r>
                        <a:rPr lang="en-US" sz="1800" b="1">
                          <a:solidFill>
                            <a:schemeClr val="dk1"/>
                          </a:solidFill>
                        </a:rPr>
                        <a:t>Network-</a:t>
                      </a:r>
                      <a:r>
                        <a:rPr lang="en" sz="1800" b="1">
                          <a:solidFill>
                            <a:schemeClr val="dk1"/>
                          </a:solidFill>
                        </a:rPr>
                        <a:t>Owned</a:t>
                      </a:r>
                      <a:endParaRPr sz="1800" b="1">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23 schools (8 Innovation, 15 Independent)</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Stability, equity, control</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500">
                          <a:solidFill>
                            <a:schemeClr val="dk1"/>
                          </a:solidFill>
                        </a:rPr>
                        <a:t>Debt and financing challenges</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Full maintenance &amp; compliance responsibility</a:t>
                      </a:r>
                      <a:endParaRPr sz="1500">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rPr>
                        <a:t>Lease Arrangements</a:t>
                      </a:r>
                      <a:endParaRPr sz="1800" b="1">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Common entry point for new/small schools</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500">
                          <a:solidFill>
                            <a:schemeClr val="dk1"/>
                          </a:solidFill>
                        </a:rPr>
                        <a:t>Strong options if speed/flexible launches are a priority </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500">
                          <a:solidFill>
                            <a:schemeClr val="dk1"/>
                          </a:solidFill>
                        </a:rPr>
                        <a:t>No equity, subject to owner’s plans/intended us</a:t>
                      </a:r>
                      <a:r>
                        <a:rPr lang="en-US">
                          <a:solidFill>
                            <a:schemeClr val="dk1"/>
                          </a:solidFill>
                        </a:rPr>
                        <a:t>e </a:t>
                      </a:r>
                      <a:endParaRPr>
                        <a:solidFill>
                          <a:schemeClr val="dk1"/>
                        </a:solidFill>
                      </a:endParaRPr>
                    </a:p>
                    <a:p>
                      <a:pPr marL="0" lvl="0" indent="0" algn="l" rtl="0">
                        <a:spcBef>
                          <a:spcPts val="0"/>
                        </a:spcBef>
                        <a:spcAft>
                          <a:spcPts val="0"/>
                        </a:spcAft>
                        <a:buNone/>
                      </a:pPr>
                      <a:endParaRPr>
                        <a:solidFill>
                          <a:schemeClr val="dk1"/>
                        </a:solidFill>
                      </a:endParaRPr>
                    </a:p>
                  </a:txBody>
                  <a:tcPr marL="91425" marR="91425" marT="91425" marB="91425"/>
                </a:tc>
                <a:extLst>
                  <a:ext uri="{0D108BD9-81ED-4DB2-BD59-A6C34878D82A}">
                    <a16:rowId xmlns:a16="http://schemas.microsoft.com/office/drawing/2014/main" val="10000"/>
                  </a:ext>
                </a:extLst>
              </a:tr>
              <a:tr h="1911000">
                <a:tc>
                  <a:txBody>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rPr>
                        <a:t> IPS-Owned (Innovation Network)</a:t>
                      </a:r>
                      <a:endParaRPr sz="1800" b="1">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67% of Innovation students (7,400) in IPS facilities</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500">
                          <a:solidFill>
                            <a:schemeClr val="dk1"/>
                          </a:solidFill>
                        </a:rPr>
                        <a:t>Established buildings with more space, higher quality common spaces (i.e. gyms, cafeterias, </a:t>
                      </a:r>
                      <a:endParaRPr lang="en"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Lower direct costs </a:t>
                      </a:r>
                      <a:r>
                        <a:rPr lang="en-US" sz="1500">
                          <a:solidFill>
                            <a:schemeClr val="dk1"/>
                          </a:solidFill>
                        </a:rPr>
                        <a:t>because of IPS in-kind supports</a:t>
                      </a:r>
                      <a:endParaRPr sz="1500">
                        <a:solidFill>
                          <a:schemeClr val="dk1"/>
                        </a:solidFil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800" b="1">
                          <a:solidFill>
                            <a:schemeClr val="dk1"/>
                          </a:solidFill>
                        </a:rPr>
                        <a:t>Co-Located/Shared</a:t>
                      </a:r>
                      <a:endParaRPr sz="1800" b="1">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Space shared with IPS, </a:t>
                      </a:r>
                      <a:r>
                        <a:rPr lang="en-US" sz="1500">
                          <a:solidFill>
                            <a:schemeClr val="dk1"/>
                          </a:solidFill>
                        </a:rPr>
                        <a:t>other charter schools, or community partners</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Cost-efficient, community integration</a:t>
                      </a:r>
                      <a:endParaRPr sz="15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500">
                          <a:solidFill>
                            <a:schemeClr val="dk1"/>
                          </a:solidFill>
                        </a:rPr>
                        <a:t>Scheduling conflicts, </a:t>
                      </a:r>
                      <a:r>
                        <a:rPr lang="en-US" sz="1500">
                          <a:solidFill>
                            <a:schemeClr val="dk1"/>
                          </a:solidFill>
                        </a:rPr>
                        <a:t>culture inconsistency, risk of displacement depending on ownership structure</a:t>
                      </a:r>
                      <a:r>
                        <a:rPr lang="en-US">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B5702862-E35E-CD94-77C7-77FC0CC24FBA}"/>
              </a:ext>
            </a:extLst>
          </p:cNvPr>
          <p:cNvSpPr>
            <a:spLocks noGrp="1"/>
          </p:cNvSpPr>
          <p:nvPr>
            <p:ph type="sldNum" idx="12"/>
          </p:nvPr>
        </p:nvSpPr>
        <p:spPr/>
        <p:txBody>
          <a:bodyPr/>
          <a:lstStyle/>
          <a:p>
            <a:fld id="{00000000-1234-1234-1234-123412341234}"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50941" y="446607"/>
            <a:ext cx="2557337" cy="760350"/>
          </a:xfrm>
          <a:prstGeom prst="rect">
            <a:avLst/>
          </a:prstGeom>
        </p:spPr>
        <p:txBody>
          <a:bodyPr spcFirstLastPara="1" vert="horz" lIns="91440" tIns="45720" rIns="91440" bIns="45720" rtlCol="0" anchor="b" anchorCtr="0">
            <a:normAutofit/>
          </a:bodyPr>
          <a:lstStyle/>
          <a:p>
            <a:pPr marL="0" lvl="0" indent="0" defTabSz="457200">
              <a:lnSpc>
                <a:spcPct val="90000"/>
              </a:lnSpc>
              <a:spcBef>
                <a:spcPct val="0"/>
              </a:spcBef>
              <a:spcAft>
                <a:spcPts val="0"/>
              </a:spcAft>
            </a:pPr>
            <a:r>
              <a:rPr lang="en-US" sz="1400"/>
              <a:t>Facility Funding for Charter Schools: Revenue</a:t>
            </a:r>
          </a:p>
        </p:txBody>
      </p:sp>
      <p:sp>
        <p:nvSpPr>
          <p:cNvPr id="88" name="Google Shape;88;p18"/>
          <p:cNvSpPr txBox="1">
            <a:spLocks noGrp="1"/>
          </p:cNvSpPr>
          <p:nvPr>
            <p:ph type="body" idx="1"/>
          </p:nvPr>
        </p:nvSpPr>
        <p:spPr>
          <a:xfrm>
            <a:off x="450941" y="732357"/>
            <a:ext cx="2557336" cy="4422574"/>
          </a:xfrm>
          <a:prstGeom prst="rect">
            <a:avLst/>
          </a:prstGeom>
        </p:spPr>
        <p:txBody>
          <a:bodyPr spcFirstLastPara="1" vert="horz" lIns="91440" tIns="45720" rIns="91440" bIns="45720" rtlCol="0" anchor="ctr" anchorCtr="0">
            <a:normAutofit/>
          </a:bodyPr>
          <a:lstStyle/>
          <a:p>
            <a:pPr marL="317500" indent="-171450" defTabSz="457200">
              <a:lnSpc>
                <a:spcPct val="90000"/>
              </a:lnSpc>
              <a:spcBef>
                <a:spcPct val="20000"/>
              </a:spcBef>
              <a:spcAft>
                <a:spcPts val="600"/>
              </a:spcAft>
              <a:buSzPct val="92000"/>
            </a:pPr>
            <a:r>
              <a:rPr lang="en-US" sz="1100">
                <a:solidFill>
                  <a:schemeClr val="bg1"/>
                </a:solidFill>
              </a:rPr>
              <a:t>Indianapolis charter schools receive </a:t>
            </a:r>
            <a:r>
              <a:rPr lang="en-US" sz="1100" b="1">
                <a:solidFill>
                  <a:schemeClr val="bg1"/>
                </a:solidFill>
              </a:rPr>
              <a:t>$1,400 per pupil in state support for operational funding</a:t>
            </a:r>
            <a:r>
              <a:rPr lang="en-US" sz="1100">
                <a:solidFill>
                  <a:schemeClr val="bg1"/>
                </a:solidFill>
              </a:rPr>
              <a:t>, and now have access to incremental property tax operations funding </a:t>
            </a:r>
            <a:r>
              <a:rPr lang="en-US" sz="1100" b="1">
                <a:solidFill>
                  <a:schemeClr val="bg1"/>
                </a:solidFill>
              </a:rPr>
              <a:t>(~$200/student per FY26 projections</a:t>
            </a:r>
            <a:r>
              <a:rPr lang="en-US" sz="1100">
                <a:solidFill>
                  <a:schemeClr val="bg1"/>
                </a:solidFill>
              </a:rPr>
              <a:t>) but no dedicated funding specifically for facilities.</a:t>
            </a:r>
            <a:br>
              <a:rPr lang="en-US" sz="1100">
                <a:solidFill>
                  <a:schemeClr val="bg1"/>
                </a:solidFill>
              </a:rPr>
            </a:br>
            <a:endParaRPr lang="en-US" sz="1100">
              <a:solidFill>
                <a:schemeClr val="bg1"/>
              </a:solidFill>
            </a:endParaRPr>
          </a:p>
          <a:p>
            <a:pPr marL="317500" indent="-171450" defTabSz="457200">
              <a:lnSpc>
                <a:spcPct val="90000"/>
              </a:lnSpc>
              <a:spcBef>
                <a:spcPct val="20000"/>
              </a:spcBef>
              <a:spcAft>
                <a:spcPts val="600"/>
              </a:spcAft>
              <a:buSzPct val="92000"/>
            </a:pPr>
            <a:r>
              <a:rPr lang="en-US" sz="1100">
                <a:solidFill>
                  <a:schemeClr val="bg1"/>
                </a:solidFill>
              </a:rPr>
              <a:t>This creates a </a:t>
            </a:r>
            <a:r>
              <a:rPr lang="en-US" sz="1100" b="1">
                <a:solidFill>
                  <a:schemeClr val="bg1"/>
                </a:solidFill>
              </a:rPr>
              <a:t>structural gap of ~$7,700 per pupil</a:t>
            </a:r>
            <a:r>
              <a:rPr lang="en-US" sz="1100">
                <a:solidFill>
                  <a:schemeClr val="bg1"/>
                </a:solidFill>
              </a:rPr>
              <a:t> compared to what’s available to cover facilities in other public school contexts.</a:t>
            </a:r>
            <a:br>
              <a:rPr lang="en-US" sz="1100">
                <a:solidFill>
                  <a:schemeClr val="bg1"/>
                </a:solidFill>
              </a:rPr>
            </a:br>
            <a:endParaRPr lang="en-US" sz="1100">
              <a:solidFill>
                <a:schemeClr val="bg1"/>
              </a:solidFill>
            </a:endParaRPr>
          </a:p>
          <a:p>
            <a:pPr marL="317500" indent="-171450" defTabSz="457200">
              <a:lnSpc>
                <a:spcPct val="90000"/>
              </a:lnSpc>
              <a:spcBef>
                <a:spcPct val="20000"/>
              </a:spcBef>
              <a:spcAft>
                <a:spcPts val="600"/>
              </a:spcAft>
              <a:buSzPct val="92000"/>
            </a:pPr>
            <a:r>
              <a:rPr lang="en-US" sz="1100">
                <a:solidFill>
                  <a:schemeClr val="bg1"/>
                </a:solidFill>
              </a:rPr>
              <a:t>As a result, charters must use dollars intended for instruction to cover leases, mortgages, deferred maintenance, and capital improvements.</a:t>
            </a:r>
          </a:p>
        </p:txBody>
      </p:sp>
      <p:pic>
        <p:nvPicPr>
          <p:cNvPr id="89" name="Google Shape;89;p18" title="Chart"/>
          <p:cNvPicPr preferRelativeResize="0"/>
          <p:nvPr/>
        </p:nvPicPr>
        <p:blipFill>
          <a:blip r:embed="rId3"/>
          <a:stretch>
            <a:fillRect/>
          </a:stretch>
        </p:blipFill>
        <p:spPr>
          <a:xfrm>
            <a:off x="3470353" y="1053827"/>
            <a:ext cx="5122514" cy="3243853"/>
          </a:xfrm>
          <a:prstGeom prst="rect">
            <a:avLst/>
          </a:prstGeom>
          <a:noFill/>
        </p:spPr>
      </p:pic>
      <p:sp>
        <p:nvSpPr>
          <p:cNvPr id="3" name="Rectangle 2">
            <a:extLst>
              <a:ext uri="{FF2B5EF4-FFF2-40B4-BE49-F238E27FC236}">
                <a16:creationId xmlns:a16="http://schemas.microsoft.com/office/drawing/2014/main" id="{32844B21-358D-E229-7997-48C8B2697E7E}"/>
              </a:ext>
            </a:extLst>
          </p:cNvPr>
          <p:cNvSpPr/>
          <p:nvPr/>
        </p:nvSpPr>
        <p:spPr>
          <a:xfrm>
            <a:off x="4699443" y="3577590"/>
            <a:ext cx="1216152" cy="1143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0EAFB9-7B7A-C548-7F35-3ED3DC855C65}"/>
              </a:ext>
            </a:extLst>
          </p:cNvPr>
          <p:cNvSpPr/>
          <p:nvPr/>
        </p:nvSpPr>
        <p:spPr>
          <a:xfrm>
            <a:off x="4937760" y="4023360"/>
            <a:ext cx="780912" cy="114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83C210-3B14-9FAD-AA1E-97BBEF632459}"/>
              </a:ext>
            </a:extLst>
          </p:cNvPr>
          <p:cNvSpPr txBox="1"/>
          <p:nvPr/>
        </p:nvSpPr>
        <p:spPr>
          <a:xfrm>
            <a:off x="5026624" y="3980259"/>
            <a:ext cx="538930" cy="246221"/>
          </a:xfrm>
          <a:prstGeom prst="rect">
            <a:avLst/>
          </a:prstGeom>
          <a:noFill/>
        </p:spPr>
        <p:txBody>
          <a:bodyPr wrap="none" rtlCol="0">
            <a:spAutoFit/>
          </a:bodyPr>
          <a:lstStyle/>
          <a:p>
            <a:r>
              <a:rPr lang="en-US" sz="1000"/>
              <a:t>$1,600</a:t>
            </a:r>
          </a:p>
        </p:txBody>
      </p:sp>
      <p:sp>
        <p:nvSpPr>
          <p:cNvPr id="5" name="Rectangle 4">
            <a:extLst>
              <a:ext uri="{FF2B5EF4-FFF2-40B4-BE49-F238E27FC236}">
                <a16:creationId xmlns:a16="http://schemas.microsoft.com/office/drawing/2014/main" id="{8707FA9D-8B98-101B-FE50-5DBB028FD67F}"/>
              </a:ext>
            </a:extLst>
          </p:cNvPr>
          <p:cNvSpPr/>
          <p:nvPr/>
        </p:nvSpPr>
        <p:spPr>
          <a:xfrm>
            <a:off x="6822463" y="4032523"/>
            <a:ext cx="780912" cy="114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1FE7F6-6FF3-5014-E272-892D7BB4E79C}"/>
              </a:ext>
            </a:extLst>
          </p:cNvPr>
          <p:cNvSpPr txBox="1"/>
          <p:nvPr/>
        </p:nvSpPr>
        <p:spPr>
          <a:xfrm>
            <a:off x="6911327" y="3989422"/>
            <a:ext cx="538930" cy="246221"/>
          </a:xfrm>
          <a:prstGeom prst="rect">
            <a:avLst/>
          </a:prstGeom>
          <a:noFill/>
        </p:spPr>
        <p:txBody>
          <a:bodyPr wrap="none" rtlCol="0">
            <a:spAutoFit/>
          </a:bodyPr>
          <a:lstStyle/>
          <a:p>
            <a:r>
              <a:rPr lang="en-US" sz="1000"/>
              <a:t>$9,300</a:t>
            </a:r>
          </a:p>
        </p:txBody>
      </p:sp>
      <p:pic>
        <p:nvPicPr>
          <p:cNvPr id="8" name="Picture 7" descr="Chart&#10;&#10;AI-generated content may be incorrect.">
            <a:extLst>
              <a:ext uri="{FF2B5EF4-FFF2-40B4-BE49-F238E27FC236}">
                <a16:creationId xmlns:a16="http://schemas.microsoft.com/office/drawing/2014/main" id="{59364EB8-DB63-83AA-3EF1-222ADF62EA0B}"/>
              </a:ext>
            </a:extLst>
          </p:cNvPr>
          <p:cNvPicPr>
            <a:picLocks noChangeAspect="1"/>
          </p:cNvPicPr>
          <p:nvPr/>
        </p:nvPicPr>
        <p:blipFill>
          <a:blip r:embed="rId4"/>
          <a:stretch>
            <a:fillRect/>
          </a:stretch>
        </p:blipFill>
        <p:spPr>
          <a:xfrm>
            <a:off x="25282" y="0"/>
            <a:ext cx="8991395" cy="5085784"/>
          </a:xfrm>
          <a:prstGeom prst="rect">
            <a:avLst/>
          </a:prstGeom>
        </p:spPr>
      </p:pic>
      <p:sp>
        <p:nvSpPr>
          <p:cNvPr id="7" name="Slide Number Placeholder 6">
            <a:extLst>
              <a:ext uri="{FF2B5EF4-FFF2-40B4-BE49-F238E27FC236}">
                <a16:creationId xmlns:a16="http://schemas.microsoft.com/office/drawing/2014/main" id="{1FBE4A5F-3923-2408-669E-AD8F88A70D32}"/>
              </a:ext>
            </a:extLst>
          </p:cNvPr>
          <p:cNvSpPr>
            <a:spLocks noGrp="1"/>
          </p:cNvSpPr>
          <p:nvPr>
            <p:ph type="sldNum" idx="12"/>
          </p:nvPr>
        </p:nvSpPr>
        <p:spPr/>
        <p:txBody>
          <a:bodyPr/>
          <a:lstStyle/>
          <a:p>
            <a:fld id="{00000000-1234-1234-1234-123412341234}"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35894" y="526617"/>
            <a:ext cx="8272212" cy="760350"/>
          </a:xfrm>
          <a:prstGeom prst="rect">
            <a:avLst/>
          </a:prstGeom>
        </p:spPr>
        <p:txBody>
          <a:bodyPr spcFirstLastPara="1" vert="horz" lIns="91440" tIns="45720" rIns="91440" bIns="45720" rtlCol="0" anchor="b" anchorCtr="0">
            <a:normAutofit/>
          </a:bodyPr>
          <a:lstStyle/>
          <a:p>
            <a:pPr lvl="0" defTabSz="457200">
              <a:lnSpc>
                <a:spcPct val="90000"/>
              </a:lnSpc>
              <a:spcBef>
                <a:spcPct val="0"/>
              </a:spcBef>
            </a:pPr>
            <a:r>
              <a:rPr lang="en-US" sz="2400">
                <a:solidFill>
                  <a:srgbClr val="FFFEFF"/>
                </a:solidFill>
              </a:rPr>
              <a:t>Facility Funding for Charter Schools – Expenses </a:t>
            </a:r>
          </a:p>
        </p:txBody>
      </p:sp>
      <p:graphicFrame>
        <p:nvGraphicFramePr>
          <p:cNvPr id="97" name="Google Shape;95;p19">
            <a:extLst>
              <a:ext uri="{FF2B5EF4-FFF2-40B4-BE49-F238E27FC236}">
                <a16:creationId xmlns:a16="http://schemas.microsoft.com/office/drawing/2014/main" id="{147779A4-5245-0650-C0E5-23D29B290B9F}"/>
              </a:ext>
            </a:extLst>
          </p:cNvPr>
          <p:cNvGraphicFramePr/>
          <p:nvPr/>
        </p:nvGraphicFramePr>
        <p:xfrm>
          <a:off x="435768" y="1635918"/>
          <a:ext cx="8272463" cy="2758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Graphical user interface, text, application&#10;&#10;AI-generated content may be incorrect.">
            <a:extLst>
              <a:ext uri="{FF2B5EF4-FFF2-40B4-BE49-F238E27FC236}">
                <a16:creationId xmlns:a16="http://schemas.microsoft.com/office/drawing/2014/main" id="{4659DAF8-87EC-BC79-D3E3-1FD859204F7D}"/>
              </a:ext>
            </a:extLst>
          </p:cNvPr>
          <p:cNvPicPr>
            <a:picLocks noChangeAspect="1"/>
          </p:cNvPicPr>
          <p:nvPr/>
        </p:nvPicPr>
        <p:blipFill>
          <a:blip r:embed="rId8"/>
          <a:stretch>
            <a:fillRect/>
          </a:stretch>
        </p:blipFill>
        <p:spPr>
          <a:xfrm>
            <a:off x="0" y="12119"/>
            <a:ext cx="9144000" cy="5119260"/>
          </a:xfrm>
          <a:prstGeom prst="rect">
            <a:avLst/>
          </a:prstGeom>
        </p:spPr>
      </p:pic>
      <p:sp>
        <p:nvSpPr>
          <p:cNvPr id="2" name="Slide Number Placeholder 1">
            <a:extLst>
              <a:ext uri="{FF2B5EF4-FFF2-40B4-BE49-F238E27FC236}">
                <a16:creationId xmlns:a16="http://schemas.microsoft.com/office/drawing/2014/main" id="{882F9C80-5D15-05B5-345C-2D03123AB123}"/>
              </a:ext>
            </a:extLst>
          </p:cNvPr>
          <p:cNvSpPr>
            <a:spLocks noGrp="1"/>
          </p:cNvSpPr>
          <p:nvPr>
            <p:ph type="sldNum" idx="12"/>
          </p:nvPr>
        </p:nvSpPr>
        <p:spPr/>
        <p:txBody>
          <a:bodyPr/>
          <a:lstStyle/>
          <a:p>
            <a:fld id="{00000000-1234-1234-1234-123412341234}"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435893" y="3457574"/>
            <a:ext cx="8245162" cy="800101"/>
          </a:xfrm>
          <a:prstGeom prst="rect">
            <a:avLst/>
          </a:prstGeom>
        </p:spPr>
        <p:txBody>
          <a:bodyPr spcFirstLastPara="1" vert="horz" lIns="91440" tIns="45720" rIns="91440" bIns="45720" rtlCol="0" anchor="b" anchorCtr="0">
            <a:normAutofit/>
          </a:bodyPr>
          <a:lstStyle/>
          <a:p>
            <a:pPr marL="0" lvl="0" indent="0" algn="ctr" defTabSz="457200">
              <a:spcBef>
                <a:spcPct val="0"/>
              </a:spcBef>
              <a:spcAft>
                <a:spcPts val="0"/>
              </a:spcAft>
            </a:pPr>
            <a:r>
              <a:rPr lang="en-US" sz="3300"/>
              <a:t>Charter School Facility STRENGTHS</a:t>
            </a:r>
          </a:p>
        </p:txBody>
      </p:sp>
      <p:graphicFrame>
        <p:nvGraphicFramePr>
          <p:cNvPr id="107" name="Google Shape;107;p21"/>
          <p:cNvGraphicFramePr/>
          <p:nvPr/>
        </p:nvGraphicFramePr>
        <p:xfrm>
          <a:off x="332912" y="658093"/>
          <a:ext cx="8462640" cy="2307125"/>
        </p:xfrm>
        <a:graphic>
          <a:graphicData uri="http://schemas.openxmlformats.org/drawingml/2006/table">
            <a:tbl>
              <a:tblPr firstRow="1" bandRow="1">
                <a:noFill/>
              </a:tblPr>
              <a:tblGrid>
                <a:gridCol w="4281128">
                  <a:extLst>
                    <a:ext uri="{9D8B030D-6E8A-4147-A177-3AD203B41FA5}">
                      <a16:colId xmlns:a16="http://schemas.microsoft.com/office/drawing/2014/main" val="20000"/>
                    </a:ext>
                  </a:extLst>
                </a:gridCol>
                <a:gridCol w="4181512">
                  <a:extLst>
                    <a:ext uri="{9D8B030D-6E8A-4147-A177-3AD203B41FA5}">
                      <a16:colId xmlns:a16="http://schemas.microsoft.com/office/drawing/2014/main" val="20001"/>
                    </a:ext>
                  </a:extLst>
                </a:gridCol>
              </a:tblGrid>
              <a:tr h="1241983">
                <a:tc>
                  <a:txBody>
                    <a:bodyPr/>
                    <a:lstStyle/>
                    <a:p>
                      <a:pPr lvl="0"/>
                      <a:r>
                        <a:rPr lang="en-US" sz="1500" b="1"/>
                        <a:t>Innovative and efficient utilization                                       </a:t>
                      </a:r>
                      <a:r>
                        <a:rPr lang="en-US" sz="1500"/>
                        <a:t>Charter schools have established and thrived within a diversity of facility contexts.</a:t>
                      </a:r>
                    </a:p>
                    <a:p>
                      <a:pPr marL="0" lvl="0" indent="0" algn="l" rtl="0">
                        <a:spcBef>
                          <a:spcPts val="0"/>
                        </a:spcBef>
                        <a:spcAft>
                          <a:spcPts val="0"/>
                        </a:spcAft>
                        <a:buNone/>
                      </a:pPr>
                      <a:endParaRPr sz="1500">
                        <a:solidFill>
                          <a:schemeClr val="dk1"/>
                        </a:solidFill>
                      </a:endParaRPr>
                    </a:p>
                  </a:txBody>
                  <a:tcPr marL="64425" marR="64425" marT="64425" marB="64425"/>
                </a:tc>
                <a:tc>
                  <a:txBody>
                    <a:bodyPr/>
                    <a:lstStyle/>
                    <a:p>
                      <a:pPr lvl="0"/>
                      <a:r>
                        <a:rPr lang="en-US" sz="1500" b="1"/>
                        <a:t>Flexibility                                                      </a:t>
                      </a:r>
                      <a:r>
                        <a:rPr lang="en-US" sz="1500"/>
                        <a:t>Ability to right-size or expand capacity quickly to respond to students, families, and neighborhoods and to align with programmatic vision. </a:t>
                      </a:r>
                    </a:p>
                  </a:txBody>
                  <a:tcPr marL="64425" marR="64425" marT="64425" marB="64425"/>
                </a:tc>
                <a:extLst>
                  <a:ext uri="{0D108BD9-81ED-4DB2-BD59-A6C34878D82A}">
                    <a16:rowId xmlns:a16="http://schemas.microsoft.com/office/drawing/2014/main" val="10000"/>
                  </a:ext>
                </a:extLst>
              </a:tr>
              <a:tr h="1065142">
                <a:tc>
                  <a:txBody>
                    <a:bodyPr/>
                    <a:lstStyle/>
                    <a:p>
                      <a:pPr lvl="0"/>
                      <a:r>
                        <a:rPr lang="en-US" sz="1500" b="1"/>
                        <a:t>Creative partnerships                                </a:t>
                      </a:r>
                      <a:r>
                        <a:rPr lang="en-US" sz="1500"/>
                        <a:t>Schools co-locate with community organizations, lease non-traditional spaces, and adapt facilities that deepen ties in neighborhoods across the city.</a:t>
                      </a:r>
                    </a:p>
                  </a:txBody>
                  <a:tcPr marL="64425" marR="64425" marT="64425" marB="64425"/>
                </a:tc>
                <a:tc>
                  <a:txBody>
                    <a:bodyPr/>
                    <a:lstStyle/>
                    <a:p>
                      <a:pPr lvl="0"/>
                      <a:r>
                        <a:rPr lang="en-US" sz="1500" b="1"/>
                        <a:t>Long-term investments                             </a:t>
                      </a:r>
                      <a:r>
                        <a:rPr lang="en-US" sz="1500"/>
                        <a:t>Many charters own their buildings, building stability and equity over time despite financing challenges.</a:t>
                      </a:r>
                    </a:p>
                  </a:txBody>
                  <a:tcPr marL="64425" marR="64425" marT="64425" marB="64425"/>
                </a:tc>
                <a:extLst>
                  <a:ext uri="{0D108BD9-81ED-4DB2-BD59-A6C34878D82A}">
                    <a16:rowId xmlns:a16="http://schemas.microsoft.com/office/drawing/2014/main" val="10001"/>
                  </a:ext>
                </a:extLst>
              </a:tr>
            </a:tbl>
          </a:graphicData>
        </a:graphic>
      </p:graphicFrame>
      <p:pic>
        <p:nvPicPr>
          <p:cNvPr id="3" name="Picture 2" descr="Graphical user interface, text, application, email&#10;&#10;AI-generated content may be incorrect.">
            <a:extLst>
              <a:ext uri="{FF2B5EF4-FFF2-40B4-BE49-F238E27FC236}">
                <a16:creationId xmlns:a16="http://schemas.microsoft.com/office/drawing/2014/main" id="{42E786D4-419B-FD8B-85E4-0BB7F4712708}"/>
              </a:ext>
            </a:extLst>
          </p:cNvPr>
          <p:cNvPicPr>
            <a:picLocks noChangeAspect="1"/>
          </p:cNvPicPr>
          <p:nvPr/>
        </p:nvPicPr>
        <p:blipFill>
          <a:blip r:embed="rId3"/>
          <a:stretch>
            <a:fillRect/>
          </a:stretch>
        </p:blipFill>
        <p:spPr>
          <a:xfrm>
            <a:off x="44692" y="-1"/>
            <a:ext cx="9099307" cy="5168887"/>
          </a:xfrm>
          <a:prstGeom prst="rect">
            <a:avLst/>
          </a:prstGeom>
        </p:spPr>
      </p:pic>
      <p:sp>
        <p:nvSpPr>
          <p:cNvPr id="2" name="Slide Number Placeholder 1">
            <a:extLst>
              <a:ext uri="{FF2B5EF4-FFF2-40B4-BE49-F238E27FC236}">
                <a16:creationId xmlns:a16="http://schemas.microsoft.com/office/drawing/2014/main" id="{5D5C5C58-5AF7-5DD9-16C7-C3863363A4B6}"/>
              </a:ext>
            </a:extLst>
          </p:cNvPr>
          <p:cNvSpPr>
            <a:spLocks noGrp="1"/>
          </p:cNvSpPr>
          <p:nvPr>
            <p:ph type="sldNum" idx="12"/>
          </p:nvPr>
        </p:nvSpPr>
        <p:spPr/>
        <p:txBody>
          <a:bodyPr/>
          <a:lstStyle/>
          <a:p>
            <a:fld id="{00000000-1234-1234-1234-123412341234}"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BCFD301-9C1E-6A35-32CD-064518032F5E}"/>
            </a:ext>
          </a:extLst>
        </p:cNvPr>
        <p:cNvGrpSpPr/>
        <p:nvPr/>
      </p:nvGrpSpPr>
      <p:grpSpPr>
        <a:xfrm>
          <a:off x="0" y="0"/>
          <a:ext cx="0" cy="0"/>
          <a:chOff x="0" y="0"/>
          <a:chExt cx="0" cy="0"/>
        </a:xfrm>
      </p:grpSpPr>
      <p:sp>
        <p:nvSpPr>
          <p:cNvPr id="106" name="Google Shape;106;p21">
            <a:extLst>
              <a:ext uri="{FF2B5EF4-FFF2-40B4-BE49-F238E27FC236}">
                <a16:creationId xmlns:a16="http://schemas.microsoft.com/office/drawing/2014/main" id="{CF069159-8D6F-474C-A863-16DD66186402}"/>
              </a:ext>
            </a:extLst>
          </p:cNvPr>
          <p:cNvSpPr txBox="1">
            <a:spLocks noGrp="1"/>
          </p:cNvSpPr>
          <p:nvPr>
            <p:ph type="title"/>
          </p:nvPr>
        </p:nvSpPr>
        <p:spPr>
          <a:xfrm>
            <a:off x="435893" y="3457574"/>
            <a:ext cx="8245162" cy="800101"/>
          </a:xfrm>
          <a:prstGeom prst="rect">
            <a:avLst/>
          </a:prstGeom>
        </p:spPr>
        <p:txBody>
          <a:bodyPr spcFirstLastPara="1" vert="horz" lIns="91440" tIns="45720" rIns="91440" bIns="45720" rtlCol="0" anchor="b" anchorCtr="0">
            <a:normAutofit/>
          </a:bodyPr>
          <a:lstStyle/>
          <a:p>
            <a:pPr marL="0" lvl="0" indent="0" algn="ctr" defTabSz="457200">
              <a:spcBef>
                <a:spcPct val="0"/>
              </a:spcBef>
              <a:spcAft>
                <a:spcPts val="0"/>
              </a:spcAft>
            </a:pPr>
            <a:r>
              <a:rPr lang="en-US" sz="3300"/>
              <a:t>Charter School Facility Challenges </a:t>
            </a:r>
          </a:p>
        </p:txBody>
      </p:sp>
      <p:graphicFrame>
        <p:nvGraphicFramePr>
          <p:cNvPr id="107" name="Google Shape;107;p21">
            <a:extLst>
              <a:ext uri="{FF2B5EF4-FFF2-40B4-BE49-F238E27FC236}">
                <a16:creationId xmlns:a16="http://schemas.microsoft.com/office/drawing/2014/main" id="{E45CC3A7-A3FA-A40F-5038-C98BC31CECBE}"/>
              </a:ext>
            </a:extLst>
          </p:cNvPr>
          <p:cNvGraphicFramePr/>
          <p:nvPr/>
        </p:nvGraphicFramePr>
        <p:xfrm>
          <a:off x="332912" y="726673"/>
          <a:ext cx="8462640" cy="2338341"/>
        </p:xfrm>
        <a:graphic>
          <a:graphicData uri="http://schemas.openxmlformats.org/drawingml/2006/table">
            <a:tbl>
              <a:tblPr firstRow="1" bandRow="1">
                <a:noFill/>
              </a:tblPr>
              <a:tblGrid>
                <a:gridCol w="4281128">
                  <a:extLst>
                    <a:ext uri="{9D8B030D-6E8A-4147-A177-3AD203B41FA5}">
                      <a16:colId xmlns:a16="http://schemas.microsoft.com/office/drawing/2014/main" val="20000"/>
                    </a:ext>
                  </a:extLst>
                </a:gridCol>
                <a:gridCol w="4181512">
                  <a:extLst>
                    <a:ext uri="{9D8B030D-6E8A-4147-A177-3AD203B41FA5}">
                      <a16:colId xmlns:a16="http://schemas.microsoft.com/office/drawing/2014/main" val="20001"/>
                    </a:ext>
                  </a:extLst>
                </a:gridCol>
              </a:tblGrid>
              <a:tr h="1241983">
                <a:tc>
                  <a:txBody>
                    <a:bodyPr/>
                    <a:lstStyle/>
                    <a:p>
                      <a:pPr marL="0" lvl="0" indent="0" algn="l" rtl="0">
                        <a:lnSpc>
                          <a:spcPct val="115000"/>
                        </a:lnSpc>
                        <a:spcBef>
                          <a:spcPts val="0"/>
                        </a:spcBef>
                        <a:spcAft>
                          <a:spcPts val="0"/>
                        </a:spcAft>
                        <a:buNone/>
                      </a:pPr>
                      <a:r>
                        <a:rPr lang="en" sz="1100" b="1">
                          <a:solidFill>
                            <a:schemeClr val="dk1"/>
                          </a:solidFill>
                        </a:rPr>
                        <a:t>No dedicated capital revenue</a:t>
                      </a: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Charters receive only $1,400 per pupil in </a:t>
                      </a:r>
                      <a:r>
                        <a:rPr lang="en-US" sz="1100">
                          <a:solidFill>
                            <a:schemeClr val="dk1"/>
                          </a:solidFill>
                        </a:rPr>
                        <a:t>state operations</a:t>
                      </a:r>
                      <a:r>
                        <a:rPr lang="en" sz="1100">
                          <a:solidFill>
                            <a:schemeClr val="dk1"/>
                          </a:solidFill>
                        </a:rPr>
                        <a:t> funding </a:t>
                      </a:r>
                      <a:r>
                        <a:rPr lang="en-US" sz="1100">
                          <a:solidFill>
                            <a:schemeClr val="dk1"/>
                          </a:solidFill>
                        </a:rPr>
                        <a:t>and have incremental access to local property tax operations funding (~$200/student). Today, there is a ~$7,700/student gap comparative to other public school contexts. </a:t>
                      </a:r>
                      <a:endParaRPr sz="1100">
                        <a:solidFill>
                          <a:schemeClr val="dk1"/>
                        </a:solidFill>
                      </a:endParaRPr>
                    </a:p>
                    <a:p>
                      <a:pPr marL="0" lvl="0" indent="0" algn="l" rtl="0">
                        <a:spcBef>
                          <a:spcPts val="0"/>
                        </a:spcBef>
                        <a:spcAft>
                          <a:spcPts val="0"/>
                        </a:spcAft>
                        <a:buNone/>
                      </a:pPr>
                      <a:endParaRPr sz="1100">
                        <a:solidFill>
                          <a:schemeClr val="dk1"/>
                        </a:solidFill>
                      </a:endParaRPr>
                    </a:p>
                  </a:txBody>
                  <a:tcPr marL="64425" marR="64425" marT="64425" marB="64425"/>
                </a:tc>
                <a:tc>
                  <a:txBody>
                    <a:bodyPr/>
                    <a:lstStyle/>
                    <a:p>
                      <a:pPr marL="0" lvl="0" indent="0" algn="l" rtl="0">
                        <a:lnSpc>
                          <a:spcPct val="115000"/>
                        </a:lnSpc>
                        <a:spcBef>
                          <a:spcPts val="1200"/>
                        </a:spcBef>
                        <a:spcAft>
                          <a:spcPts val="0"/>
                        </a:spcAft>
                        <a:buNone/>
                      </a:pPr>
                      <a:r>
                        <a:rPr lang="en" sz="1100" b="1">
                          <a:solidFill>
                            <a:schemeClr val="dk1"/>
                          </a:solidFill>
                        </a:rPr>
                        <a:t>Financing constraints                                                       </a:t>
                      </a:r>
                      <a:r>
                        <a:rPr lang="en" sz="1100">
                          <a:solidFill>
                            <a:schemeClr val="dk1"/>
                          </a:solidFill>
                        </a:rPr>
                        <a:t>Charters </a:t>
                      </a:r>
                      <a:r>
                        <a:rPr lang="en-US" sz="1100">
                          <a:solidFill>
                            <a:schemeClr val="dk1"/>
                          </a:solidFill>
                        </a:rPr>
                        <a:t>face higher financing costs as a result of not having access to sustainable municipal bonds and not being able to issue referenda. </a:t>
                      </a:r>
                      <a:endParaRPr sz="1100">
                        <a:solidFill>
                          <a:schemeClr val="dk1"/>
                        </a:solidFill>
                      </a:endParaRPr>
                    </a:p>
                  </a:txBody>
                  <a:tcPr marL="64425" marR="64425" marT="64425" marB="64425"/>
                </a:tc>
                <a:extLst>
                  <a:ext uri="{0D108BD9-81ED-4DB2-BD59-A6C34878D82A}">
                    <a16:rowId xmlns:a16="http://schemas.microsoft.com/office/drawing/2014/main" val="10000"/>
                  </a:ext>
                </a:extLst>
              </a:tr>
              <a:tr h="1065142">
                <a:tc>
                  <a:txBody>
                    <a:bodyPr/>
                    <a:lstStyle/>
                    <a:p>
                      <a:pPr marL="0" lvl="0" indent="0" algn="l" rtl="0">
                        <a:lnSpc>
                          <a:spcPct val="115000"/>
                        </a:lnSpc>
                        <a:spcBef>
                          <a:spcPts val="0"/>
                        </a:spcBef>
                        <a:spcAft>
                          <a:spcPts val="0"/>
                        </a:spcAft>
                        <a:buNone/>
                      </a:pPr>
                      <a:r>
                        <a:rPr lang="en" sz="1100" b="1">
                          <a:solidFill>
                            <a:schemeClr val="dk1"/>
                          </a:solidFill>
                        </a:rPr>
                        <a:t>High facility costs</a:t>
                      </a: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Due to structural challenges across various contexts, charter schools face high facility costs that require redirecting general operating funding that could be used to hire more teachers and staff and invest in high-quality programming for students. </a:t>
                      </a:r>
                      <a:endParaRPr sz="1100">
                        <a:solidFill>
                          <a:schemeClr val="dk1"/>
                        </a:solidFill>
                      </a:endParaRPr>
                    </a:p>
                  </a:txBody>
                  <a:tcPr marL="64425" marR="64425" marT="64425" marB="64425"/>
                </a:tc>
                <a:tc>
                  <a:txBody>
                    <a:bodyPr/>
                    <a:lstStyle/>
                    <a:p>
                      <a:pPr marL="0" lvl="0" indent="0" algn="l" rtl="0">
                        <a:lnSpc>
                          <a:spcPct val="115000"/>
                        </a:lnSpc>
                        <a:spcBef>
                          <a:spcPts val="0"/>
                        </a:spcBef>
                        <a:spcAft>
                          <a:spcPts val="0"/>
                        </a:spcAft>
                        <a:buNone/>
                      </a:pPr>
                      <a:r>
                        <a:rPr lang="en" sz="1100" b="1">
                          <a:solidFill>
                            <a:schemeClr val="dk1"/>
                          </a:solidFill>
                        </a:rPr>
                        <a:t>Deferred maintenance burden</a:t>
                      </a: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None/>
                      </a:pPr>
                      <a:r>
                        <a:rPr lang="en" sz="1100">
                          <a:solidFill>
                            <a:schemeClr val="dk1"/>
                          </a:solidFill>
                        </a:rPr>
                        <a:t>Most available or vacant buildings come with tremendous deferred maintenance needs—often requiring millions in repairs and upgrades before they can be safely used as schools.</a:t>
                      </a:r>
                      <a:endParaRPr sz="1100">
                        <a:solidFill>
                          <a:schemeClr val="dk1"/>
                        </a:solidFill>
                      </a:endParaRPr>
                    </a:p>
                    <a:p>
                      <a:pPr marL="0" lvl="0" indent="0" algn="l" rtl="0">
                        <a:spcBef>
                          <a:spcPts val="0"/>
                        </a:spcBef>
                        <a:spcAft>
                          <a:spcPts val="0"/>
                        </a:spcAft>
                        <a:buNone/>
                      </a:pPr>
                      <a:endParaRPr sz="1100">
                        <a:solidFill>
                          <a:schemeClr val="dk1"/>
                        </a:solidFill>
                      </a:endParaRPr>
                    </a:p>
                  </a:txBody>
                  <a:tcPr marL="64425" marR="64425" marT="64425" marB="64425"/>
                </a:tc>
                <a:extLst>
                  <a:ext uri="{0D108BD9-81ED-4DB2-BD59-A6C34878D82A}">
                    <a16:rowId xmlns:a16="http://schemas.microsoft.com/office/drawing/2014/main" val="10001"/>
                  </a:ext>
                </a:extLst>
              </a:tr>
            </a:tbl>
          </a:graphicData>
        </a:graphic>
      </p:graphicFrame>
      <p:pic>
        <p:nvPicPr>
          <p:cNvPr id="3" name="Picture 2" descr="Graphical user interface, text, application, email&#10;&#10;AI-generated content may be incorrect.">
            <a:extLst>
              <a:ext uri="{FF2B5EF4-FFF2-40B4-BE49-F238E27FC236}">
                <a16:creationId xmlns:a16="http://schemas.microsoft.com/office/drawing/2014/main" id="{5747BC61-756B-36F5-877F-38993461AD9D}"/>
              </a:ext>
            </a:extLst>
          </p:cNvPr>
          <p:cNvPicPr>
            <a:picLocks noChangeAspect="1"/>
          </p:cNvPicPr>
          <p:nvPr/>
        </p:nvPicPr>
        <p:blipFill>
          <a:blip r:embed="rId3"/>
          <a:stretch>
            <a:fillRect/>
          </a:stretch>
        </p:blipFill>
        <p:spPr>
          <a:xfrm>
            <a:off x="0" y="540"/>
            <a:ext cx="9144960" cy="5142960"/>
          </a:xfrm>
          <a:prstGeom prst="rect">
            <a:avLst/>
          </a:prstGeom>
        </p:spPr>
      </p:pic>
      <p:sp>
        <p:nvSpPr>
          <p:cNvPr id="2" name="Slide Number Placeholder 1">
            <a:extLst>
              <a:ext uri="{FF2B5EF4-FFF2-40B4-BE49-F238E27FC236}">
                <a16:creationId xmlns:a16="http://schemas.microsoft.com/office/drawing/2014/main" id="{16FEC241-B49C-F97E-A159-0B2D589DB181}"/>
              </a:ext>
            </a:extLst>
          </p:cNvPr>
          <p:cNvSpPr>
            <a:spLocks noGrp="1"/>
          </p:cNvSpPr>
          <p:nvPr>
            <p:ph type="sldNum" idx="12"/>
          </p:nvPr>
        </p:nvSpPr>
        <p:spPr/>
        <p:txBody>
          <a:bodyPr/>
          <a:lstStyle/>
          <a:p>
            <a:fld id="{00000000-1234-1234-1234-123412341234}" type="slidenum">
              <a:rPr lang="en-US" smtClean="0"/>
              <a:pPr/>
              <a:t>28</a:t>
            </a:fld>
            <a:endParaRPr lang="en-US"/>
          </a:p>
        </p:txBody>
      </p:sp>
    </p:spTree>
    <p:extLst>
      <p:ext uri="{BB962C8B-B14F-4D97-AF65-F5344CB8AC3E}">
        <p14:creationId xmlns:p14="http://schemas.microsoft.com/office/powerpoint/2010/main" val="56019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Partnership Gratitude </a:t>
            </a:r>
            <a:br>
              <a:rPr lang="en-US"/>
            </a:br>
            <a:r>
              <a:rPr lang="en-US"/>
              <a:t>Q&amp;A</a:t>
            </a:r>
            <a:endParaRPr/>
          </a:p>
        </p:txBody>
      </p:sp>
      <p:sp>
        <p:nvSpPr>
          <p:cNvPr id="2" name="Slide Number Placeholder 1">
            <a:extLst>
              <a:ext uri="{FF2B5EF4-FFF2-40B4-BE49-F238E27FC236}">
                <a16:creationId xmlns:a16="http://schemas.microsoft.com/office/drawing/2014/main" id="{7FDEF855-6576-DFF0-6E87-D7BF0B6ED4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83C7A43A-146B-AF58-D591-4BCCBFCE46FE}"/>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3CB66E1E-FA79-8B9A-B42E-ED1BA1304626}"/>
              </a:ext>
            </a:extLst>
          </p:cNvPr>
          <p:cNvSpPr txBox="1">
            <a:spLocks noGrp="1"/>
          </p:cNvSpPr>
          <p:nvPr>
            <p:ph type="ctrTitle"/>
          </p:nvPr>
        </p:nvSpPr>
        <p:spPr>
          <a:xfrm>
            <a:off x="0" y="912125"/>
            <a:ext cx="9144000" cy="1790700"/>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rgbClr val="143C64"/>
              </a:buClr>
              <a:buSzPts val="4800"/>
            </a:pPr>
            <a:r>
              <a:rPr lang="en-US" sz="3600" b="1">
                <a:solidFill>
                  <a:srgbClr val="002060"/>
                </a:solidFill>
                <a:ea typeface="Calibri"/>
                <a:cs typeface="Calibri"/>
                <a:sym typeface="Calibri"/>
              </a:rPr>
              <a:t>Welcome and Opening Remarks</a:t>
            </a:r>
            <a:endParaRPr>
              <a:solidFill>
                <a:srgbClr val="002060"/>
              </a:solidFill>
            </a:endParaRPr>
          </a:p>
        </p:txBody>
      </p:sp>
      <p:sp>
        <p:nvSpPr>
          <p:cNvPr id="100" name="Google Shape;100;p3">
            <a:extLst>
              <a:ext uri="{FF2B5EF4-FFF2-40B4-BE49-F238E27FC236}">
                <a16:creationId xmlns:a16="http://schemas.microsoft.com/office/drawing/2014/main" id="{BEF0183C-1905-3A7F-3F56-D802C80CA081}"/>
              </a:ext>
            </a:extLst>
          </p:cNvPr>
          <p:cNvSpPr txBox="1">
            <a:spLocks noGrp="1"/>
          </p:cNvSpPr>
          <p:nvPr>
            <p:ph type="sldNum" sz="quarter"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3</a:t>
            </a:fld>
            <a:endParaRPr/>
          </a:p>
        </p:txBody>
      </p:sp>
    </p:spTree>
    <p:extLst>
      <p:ext uri="{BB962C8B-B14F-4D97-AF65-F5344CB8AC3E}">
        <p14:creationId xmlns:p14="http://schemas.microsoft.com/office/powerpoint/2010/main" val="3472186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B26FA3FF-7408-E81C-E8F8-D51E11217612}"/>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0B658EE6-EB08-D729-B023-86F98C74252F}"/>
              </a:ext>
            </a:extLst>
          </p:cNvPr>
          <p:cNvSpPr txBox="1">
            <a:spLocks noGrp="1"/>
          </p:cNvSpPr>
          <p:nvPr>
            <p:ph type="ctrTitle"/>
          </p:nvPr>
        </p:nvSpPr>
        <p:spPr>
          <a:xfrm>
            <a:off x="0" y="1331040"/>
            <a:ext cx="9144000" cy="1284572"/>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rgbClr val="143C64"/>
              </a:buClr>
              <a:buSzPts val="4800"/>
            </a:pPr>
            <a:r>
              <a:rPr lang="en-US" sz="3600" b="1">
                <a:solidFill>
                  <a:srgbClr val="002060"/>
                </a:solidFill>
                <a:ea typeface="Calibri"/>
                <a:cs typeface="Calibri"/>
                <a:sym typeface="Calibri"/>
              </a:rPr>
              <a:t>ILEA Q&amp;A</a:t>
            </a:r>
            <a:endParaRPr>
              <a:solidFill>
                <a:srgbClr val="002060"/>
              </a:solidFill>
            </a:endParaRPr>
          </a:p>
        </p:txBody>
      </p:sp>
      <p:sp>
        <p:nvSpPr>
          <p:cNvPr id="100" name="Google Shape;100;p3">
            <a:extLst>
              <a:ext uri="{FF2B5EF4-FFF2-40B4-BE49-F238E27FC236}">
                <a16:creationId xmlns:a16="http://schemas.microsoft.com/office/drawing/2014/main" id="{1347B411-594C-C6E3-CBC5-ED93DBD2425D}"/>
              </a:ext>
            </a:extLst>
          </p:cNvPr>
          <p:cNvSpPr txBox="1">
            <a:spLocks noGrp="1"/>
          </p:cNvSpPr>
          <p:nvPr>
            <p:ph type="sldNum" sz="quarter"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30</a:t>
            </a:fld>
            <a:endParaRPr/>
          </a:p>
        </p:txBody>
      </p:sp>
    </p:spTree>
    <p:extLst>
      <p:ext uri="{BB962C8B-B14F-4D97-AF65-F5344CB8AC3E}">
        <p14:creationId xmlns:p14="http://schemas.microsoft.com/office/powerpoint/2010/main" val="4056074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B4A78B68-A09E-699B-18FE-6A7A0E27DCEC}"/>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D0889843-9E00-E58C-3FEC-07F7282798D6}"/>
              </a:ext>
            </a:extLst>
          </p:cNvPr>
          <p:cNvSpPr txBox="1">
            <a:spLocks noGrp="1"/>
          </p:cNvSpPr>
          <p:nvPr>
            <p:ph type="ctrTitle"/>
          </p:nvPr>
        </p:nvSpPr>
        <p:spPr>
          <a:xfrm>
            <a:off x="0" y="1331040"/>
            <a:ext cx="9144000" cy="1284572"/>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rgbClr val="143C64"/>
              </a:buClr>
              <a:buSzPts val="4800"/>
            </a:pPr>
            <a:r>
              <a:rPr lang="en-US" sz="3600" b="1">
                <a:solidFill>
                  <a:srgbClr val="002060"/>
                </a:solidFill>
                <a:ea typeface="Calibri"/>
                <a:cs typeface="Calibri"/>
                <a:sym typeface="Calibri"/>
              </a:rPr>
              <a:t>IPS Facilities</a:t>
            </a:r>
            <a:endParaRPr>
              <a:solidFill>
                <a:srgbClr val="002060"/>
              </a:solidFill>
            </a:endParaRPr>
          </a:p>
        </p:txBody>
      </p:sp>
      <p:sp>
        <p:nvSpPr>
          <p:cNvPr id="100" name="Google Shape;100;p3">
            <a:extLst>
              <a:ext uri="{FF2B5EF4-FFF2-40B4-BE49-F238E27FC236}">
                <a16:creationId xmlns:a16="http://schemas.microsoft.com/office/drawing/2014/main" id="{2C4673B5-E99F-12FA-2EE0-8A1C46936324}"/>
              </a:ext>
            </a:extLst>
          </p:cNvPr>
          <p:cNvSpPr txBox="1">
            <a:spLocks noGrp="1"/>
          </p:cNvSpPr>
          <p:nvPr>
            <p:ph type="sldNum" sz="quarter"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31</a:t>
            </a:fld>
            <a:endParaRPr/>
          </a:p>
        </p:txBody>
      </p:sp>
    </p:spTree>
    <p:extLst>
      <p:ext uri="{BB962C8B-B14F-4D97-AF65-F5344CB8AC3E}">
        <p14:creationId xmlns:p14="http://schemas.microsoft.com/office/powerpoint/2010/main" val="2604206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5D3F62-E919-6953-D2B5-C8EBBBD21226}"/>
              </a:ext>
            </a:extLst>
          </p:cNvPr>
          <p:cNvPicPr>
            <a:picLocks noChangeAspect="1"/>
          </p:cNvPicPr>
          <p:nvPr/>
        </p:nvPicPr>
        <p:blipFill>
          <a:blip r:embed="rId2"/>
          <a:srcRect t="1174" b="23069"/>
          <a:stretch>
            <a:fillRect/>
          </a:stretch>
        </p:blipFill>
        <p:spPr>
          <a:xfrm>
            <a:off x="20" y="10"/>
            <a:ext cx="9143980" cy="5143490"/>
          </a:xfrm>
          <a:prstGeom prst="rect">
            <a:avLst/>
          </a:prstGeom>
          <a:noFill/>
        </p:spPr>
      </p:pic>
      <p:sp>
        <p:nvSpPr>
          <p:cNvPr id="6" name="Slide Number Placeholder 5">
            <a:extLst>
              <a:ext uri="{FF2B5EF4-FFF2-40B4-BE49-F238E27FC236}">
                <a16:creationId xmlns:a16="http://schemas.microsoft.com/office/drawing/2014/main" id="{5DB2639B-70B5-2FCB-D79F-2732A717907A}"/>
              </a:ext>
            </a:extLst>
          </p:cNvPr>
          <p:cNvSpPr>
            <a:spLocks noGrp="1"/>
          </p:cNvSpPr>
          <p:nvPr>
            <p:ph type="sldNum" sz="quarter" idx="12"/>
          </p:nvPr>
        </p:nvSpPr>
        <p:spPr/>
        <p:txBody>
          <a:bodyPr/>
          <a:lstStyle/>
          <a:p>
            <a:fld id="{C1FF6DA9-008F-8B48-92A6-B652298478BF}"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86F36E-787C-EDBE-4556-8103E13C70BE}"/>
              </a:ext>
            </a:extLst>
          </p:cNvPr>
          <p:cNvPicPr>
            <a:picLocks noChangeAspect="1"/>
          </p:cNvPicPr>
          <p:nvPr/>
        </p:nvPicPr>
        <p:blipFill>
          <a:blip r:embed="rId2"/>
          <a:stretch>
            <a:fillRect/>
          </a:stretch>
        </p:blipFill>
        <p:spPr>
          <a:xfrm>
            <a:off x="1165311" y="50800"/>
            <a:ext cx="6813378" cy="5041900"/>
          </a:xfrm>
          <a:prstGeom prst="rect">
            <a:avLst/>
          </a:prstGeom>
          <a:noFill/>
        </p:spPr>
      </p:pic>
      <p:sp>
        <p:nvSpPr>
          <p:cNvPr id="4" name="Slide Number Placeholder 3">
            <a:extLst>
              <a:ext uri="{FF2B5EF4-FFF2-40B4-BE49-F238E27FC236}">
                <a16:creationId xmlns:a16="http://schemas.microsoft.com/office/drawing/2014/main" id="{3BB1149E-FC0A-67FA-3751-B8B92929CE0C}"/>
              </a:ext>
            </a:extLst>
          </p:cNvPr>
          <p:cNvSpPr>
            <a:spLocks noGrp="1"/>
          </p:cNvSpPr>
          <p:nvPr>
            <p:ph type="sldNum" sz="quarter" idx="12"/>
          </p:nvPr>
        </p:nvSpPr>
        <p:spPr/>
        <p:txBody>
          <a:bodyPr/>
          <a:lstStyle/>
          <a:p>
            <a:fld id="{C1FF6DA9-008F-8B48-92A6-B652298478BF}" type="slidenum">
              <a:rPr lang="en-US" smtClean="0"/>
              <a:t>33</a:t>
            </a:fld>
            <a:endParaRPr lang="en-US"/>
          </a:p>
        </p:txBody>
      </p:sp>
    </p:spTree>
    <p:extLst>
      <p:ext uri="{BB962C8B-B14F-4D97-AF65-F5344CB8AC3E}">
        <p14:creationId xmlns:p14="http://schemas.microsoft.com/office/powerpoint/2010/main" val="5183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5C298D-D51D-34D5-1096-E2FB7DEB1F95}"/>
              </a:ext>
            </a:extLst>
          </p:cNvPr>
          <p:cNvPicPr>
            <a:picLocks noChangeAspect="1"/>
          </p:cNvPicPr>
          <p:nvPr/>
        </p:nvPicPr>
        <p:blipFill>
          <a:blip r:embed="rId2"/>
          <a:stretch>
            <a:fillRect/>
          </a:stretch>
        </p:blipFill>
        <p:spPr>
          <a:xfrm>
            <a:off x="1176781" y="50800"/>
            <a:ext cx="6790438" cy="5041900"/>
          </a:xfrm>
          <a:prstGeom prst="rect">
            <a:avLst/>
          </a:prstGeom>
          <a:noFill/>
        </p:spPr>
      </p:pic>
      <p:sp>
        <p:nvSpPr>
          <p:cNvPr id="6" name="Slide Number Placeholder 5">
            <a:extLst>
              <a:ext uri="{FF2B5EF4-FFF2-40B4-BE49-F238E27FC236}">
                <a16:creationId xmlns:a16="http://schemas.microsoft.com/office/drawing/2014/main" id="{5208C4FD-9B0C-F6BA-B0BB-E58207F0133C}"/>
              </a:ext>
            </a:extLst>
          </p:cNvPr>
          <p:cNvSpPr>
            <a:spLocks noGrp="1"/>
          </p:cNvSpPr>
          <p:nvPr>
            <p:ph type="sldNum" sz="quarter" idx="12"/>
          </p:nvPr>
        </p:nvSpPr>
        <p:spPr/>
        <p:txBody>
          <a:bodyPr/>
          <a:lstStyle/>
          <a:p>
            <a:fld id="{C1FF6DA9-008F-8B48-92A6-B652298478BF}" type="slidenum">
              <a:rPr lang="en-US" smtClean="0"/>
              <a:t>34</a:t>
            </a:fld>
            <a:endParaRPr lang="en-US"/>
          </a:p>
        </p:txBody>
      </p:sp>
    </p:spTree>
    <p:extLst>
      <p:ext uri="{BB962C8B-B14F-4D97-AF65-F5344CB8AC3E}">
        <p14:creationId xmlns:p14="http://schemas.microsoft.com/office/powerpoint/2010/main" val="1203361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4ACD1D9-0DE0-885B-3000-2B431B1155FF}"/>
              </a:ext>
            </a:extLst>
          </p:cNvPr>
          <p:cNvPicPr>
            <a:picLocks noGrp="1" noChangeAspect="1"/>
          </p:cNvPicPr>
          <p:nvPr>
            <p:ph idx="1"/>
          </p:nvPr>
        </p:nvPicPr>
        <p:blipFill>
          <a:blip r:embed="rId2"/>
          <a:stretch>
            <a:fillRect/>
          </a:stretch>
        </p:blipFill>
        <p:spPr>
          <a:xfrm>
            <a:off x="1210733" y="50800"/>
            <a:ext cx="6722534" cy="5041900"/>
          </a:xfrm>
          <a:prstGeom prst="rect">
            <a:avLst/>
          </a:prstGeom>
          <a:noFill/>
        </p:spPr>
      </p:pic>
      <p:sp>
        <p:nvSpPr>
          <p:cNvPr id="10" name="Slide Number Placeholder 9">
            <a:extLst>
              <a:ext uri="{FF2B5EF4-FFF2-40B4-BE49-F238E27FC236}">
                <a16:creationId xmlns:a16="http://schemas.microsoft.com/office/drawing/2014/main" id="{B8A4CC6D-DBF7-6FFF-9F9A-58FCC7FC5312}"/>
              </a:ext>
            </a:extLst>
          </p:cNvPr>
          <p:cNvSpPr>
            <a:spLocks noGrp="1"/>
          </p:cNvSpPr>
          <p:nvPr>
            <p:ph type="sldNum" sz="quarter" idx="12"/>
          </p:nvPr>
        </p:nvSpPr>
        <p:spPr/>
        <p:txBody>
          <a:bodyPr/>
          <a:lstStyle/>
          <a:p>
            <a:fld id="{C1FF6DA9-008F-8B48-92A6-B652298478BF}" type="slidenum">
              <a:rPr lang="en-US" smtClean="0"/>
              <a:t>35</a:t>
            </a:fld>
            <a:endParaRPr lang="en-US"/>
          </a:p>
        </p:txBody>
      </p:sp>
    </p:spTree>
    <p:extLst>
      <p:ext uri="{BB962C8B-B14F-4D97-AF65-F5344CB8AC3E}">
        <p14:creationId xmlns:p14="http://schemas.microsoft.com/office/powerpoint/2010/main" val="3205311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FF4D8C-B64A-BCE0-4014-E8ABECC88F47}"/>
              </a:ext>
            </a:extLst>
          </p:cNvPr>
          <p:cNvPicPr>
            <a:picLocks noGrp="1" noChangeAspect="1"/>
          </p:cNvPicPr>
          <p:nvPr>
            <p:ph idx="1"/>
          </p:nvPr>
        </p:nvPicPr>
        <p:blipFill>
          <a:blip r:embed="rId2"/>
          <a:stretch>
            <a:fillRect/>
          </a:stretch>
        </p:blipFill>
        <p:spPr>
          <a:xfrm>
            <a:off x="1165311" y="50800"/>
            <a:ext cx="6813378" cy="5041900"/>
          </a:xfrm>
          <a:prstGeom prst="rect">
            <a:avLst/>
          </a:prstGeom>
          <a:noFill/>
        </p:spPr>
      </p:pic>
      <p:sp>
        <p:nvSpPr>
          <p:cNvPr id="6" name="Slide Number Placeholder 5">
            <a:extLst>
              <a:ext uri="{FF2B5EF4-FFF2-40B4-BE49-F238E27FC236}">
                <a16:creationId xmlns:a16="http://schemas.microsoft.com/office/drawing/2014/main" id="{059EEB52-E47D-CEF3-044A-E53B06F9239F}"/>
              </a:ext>
            </a:extLst>
          </p:cNvPr>
          <p:cNvSpPr>
            <a:spLocks noGrp="1"/>
          </p:cNvSpPr>
          <p:nvPr>
            <p:ph type="sldNum" sz="quarter" idx="12"/>
          </p:nvPr>
        </p:nvSpPr>
        <p:spPr/>
        <p:txBody>
          <a:bodyPr/>
          <a:lstStyle/>
          <a:p>
            <a:fld id="{C1FF6DA9-008F-8B48-92A6-B652298478BF}" type="slidenum">
              <a:rPr lang="en-US" smtClean="0"/>
              <a:t>36</a:t>
            </a:fld>
            <a:endParaRPr lang="en-US"/>
          </a:p>
        </p:txBody>
      </p:sp>
    </p:spTree>
    <p:extLst>
      <p:ext uri="{BB962C8B-B14F-4D97-AF65-F5344CB8AC3E}">
        <p14:creationId xmlns:p14="http://schemas.microsoft.com/office/powerpoint/2010/main" val="134470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FD717F-B9B6-7A2F-7A84-9BAAAFC51162}"/>
              </a:ext>
            </a:extLst>
          </p:cNvPr>
          <p:cNvPicPr>
            <a:picLocks noGrp="1" noChangeAspect="1"/>
          </p:cNvPicPr>
          <p:nvPr>
            <p:ph idx="1"/>
          </p:nvPr>
        </p:nvPicPr>
        <p:blipFill>
          <a:blip r:embed="rId2"/>
          <a:stretch>
            <a:fillRect/>
          </a:stretch>
        </p:blipFill>
        <p:spPr>
          <a:xfrm>
            <a:off x="1165311" y="50800"/>
            <a:ext cx="6813378" cy="5041900"/>
          </a:xfrm>
          <a:prstGeom prst="rect">
            <a:avLst/>
          </a:prstGeom>
          <a:noFill/>
        </p:spPr>
      </p:pic>
      <p:sp>
        <p:nvSpPr>
          <p:cNvPr id="6" name="Slide Number Placeholder 5">
            <a:extLst>
              <a:ext uri="{FF2B5EF4-FFF2-40B4-BE49-F238E27FC236}">
                <a16:creationId xmlns:a16="http://schemas.microsoft.com/office/drawing/2014/main" id="{F2B483F3-1A30-4D69-B296-655C3398C619}"/>
              </a:ext>
            </a:extLst>
          </p:cNvPr>
          <p:cNvSpPr>
            <a:spLocks noGrp="1"/>
          </p:cNvSpPr>
          <p:nvPr>
            <p:ph type="sldNum" sz="quarter" idx="12"/>
          </p:nvPr>
        </p:nvSpPr>
        <p:spPr/>
        <p:txBody>
          <a:bodyPr/>
          <a:lstStyle/>
          <a:p>
            <a:fld id="{C1FF6DA9-008F-8B48-92A6-B652298478BF}" type="slidenum">
              <a:rPr lang="en-US" smtClean="0"/>
              <a:t>37</a:t>
            </a:fld>
            <a:endParaRPr lang="en-US"/>
          </a:p>
        </p:txBody>
      </p:sp>
    </p:spTree>
    <p:extLst>
      <p:ext uri="{BB962C8B-B14F-4D97-AF65-F5344CB8AC3E}">
        <p14:creationId xmlns:p14="http://schemas.microsoft.com/office/powerpoint/2010/main" val="2862035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C6FE4F-5EC7-9B68-DBC6-D8637CC5A964}"/>
              </a:ext>
            </a:extLst>
          </p:cNvPr>
          <p:cNvPicPr>
            <a:picLocks noGrp="1" noChangeAspect="1"/>
          </p:cNvPicPr>
          <p:nvPr>
            <p:ph idx="1"/>
          </p:nvPr>
        </p:nvPicPr>
        <p:blipFill>
          <a:blip r:embed="rId2"/>
          <a:stretch>
            <a:fillRect/>
          </a:stretch>
        </p:blipFill>
        <p:spPr>
          <a:xfrm>
            <a:off x="1221900" y="50800"/>
            <a:ext cx="6700201" cy="5041900"/>
          </a:xfrm>
          <a:prstGeom prst="rect">
            <a:avLst/>
          </a:prstGeom>
          <a:noFill/>
        </p:spPr>
      </p:pic>
      <p:sp>
        <p:nvSpPr>
          <p:cNvPr id="6" name="Slide Number Placeholder 5">
            <a:extLst>
              <a:ext uri="{FF2B5EF4-FFF2-40B4-BE49-F238E27FC236}">
                <a16:creationId xmlns:a16="http://schemas.microsoft.com/office/drawing/2014/main" id="{C37AFE26-D1B5-E21E-85A2-96FFE5280507}"/>
              </a:ext>
            </a:extLst>
          </p:cNvPr>
          <p:cNvSpPr>
            <a:spLocks noGrp="1"/>
          </p:cNvSpPr>
          <p:nvPr>
            <p:ph type="sldNum" sz="quarter" idx="12"/>
          </p:nvPr>
        </p:nvSpPr>
        <p:spPr/>
        <p:txBody>
          <a:bodyPr/>
          <a:lstStyle/>
          <a:p>
            <a:fld id="{C1FF6DA9-008F-8B48-92A6-B652298478BF}" type="slidenum">
              <a:rPr lang="en-US" smtClean="0"/>
              <a:t>38</a:t>
            </a:fld>
            <a:endParaRPr lang="en-US"/>
          </a:p>
        </p:txBody>
      </p:sp>
    </p:spTree>
    <p:extLst>
      <p:ext uri="{BB962C8B-B14F-4D97-AF65-F5344CB8AC3E}">
        <p14:creationId xmlns:p14="http://schemas.microsoft.com/office/powerpoint/2010/main" val="155243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DE4F72-8F5B-B611-0CF5-EB4B614733CF}"/>
              </a:ext>
            </a:extLst>
          </p:cNvPr>
          <p:cNvPicPr>
            <a:picLocks noGrp="1" noChangeAspect="1"/>
          </p:cNvPicPr>
          <p:nvPr>
            <p:ph idx="1"/>
          </p:nvPr>
        </p:nvPicPr>
        <p:blipFill>
          <a:blip r:embed="rId2"/>
          <a:stretch>
            <a:fillRect/>
          </a:stretch>
        </p:blipFill>
        <p:spPr>
          <a:xfrm>
            <a:off x="1176781" y="50800"/>
            <a:ext cx="6790438" cy="5041900"/>
          </a:xfrm>
          <a:prstGeom prst="rect">
            <a:avLst/>
          </a:prstGeom>
          <a:noFill/>
        </p:spPr>
      </p:pic>
      <p:sp>
        <p:nvSpPr>
          <p:cNvPr id="6" name="Slide Number Placeholder 5">
            <a:extLst>
              <a:ext uri="{FF2B5EF4-FFF2-40B4-BE49-F238E27FC236}">
                <a16:creationId xmlns:a16="http://schemas.microsoft.com/office/drawing/2014/main" id="{5AD58A6A-6208-796E-741F-6E4F0B039FA1}"/>
              </a:ext>
            </a:extLst>
          </p:cNvPr>
          <p:cNvSpPr>
            <a:spLocks noGrp="1"/>
          </p:cNvSpPr>
          <p:nvPr>
            <p:ph type="sldNum" sz="quarter" idx="12"/>
          </p:nvPr>
        </p:nvSpPr>
        <p:spPr/>
        <p:txBody>
          <a:bodyPr/>
          <a:lstStyle/>
          <a:p>
            <a:fld id="{C1FF6DA9-008F-8B48-92A6-B652298478BF}" type="slidenum">
              <a:rPr lang="en-US" smtClean="0"/>
              <a:t>39</a:t>
            </a:fld>
            <a:endParaRPr lang="en-US"/>
          </a:p>
        </p:txBody>
      </p:sp>
    </p:spTree>
    <p:extLst>
      <p:ext uri="{BB962C8B-B14F-4D97-AF65-F5344CB8AC3E}">
        <p14:creationId xmlns:p14="http://schemas.microsoft.com/office/powerpoint/2010/main" val="349592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12EE771A-79A7-586C-7AE1-F831BF56023B}"/>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570207FD-A70D-568B-E960-DB0DAE2F1E2F}"/>
              </a:ext>
            </a:extLst>
          </p:cNvPr>
          <p:cNvSpPr txBox="1">
            <a:spLocks noGrp="1"/>
          </p:cNvSpPr>
          <p:nvPr>
            <p:ph type="ctrTitle"/>
          </p:nvPr>
        </p:nvSpPr>
        <p:spPr>
          <a:xfrm>
            <a:off x="0" y="1331040"/>
            <a:ext cx="9144000" cy="1284572"/>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rgbClr val="143C64"/>
              </a:buClr>
              <a:buSzPts val="4800"/>
            </a:pPr>
            <a:r>
              <a:rPr lang="en-US" sz="3600" b="1">
                <a:solidFill>
                  <a:srgbClr val="002060"/>
                </a:solidFill>
                <a:ea typeface="Calibri"/>
                <a:cs typeface="Calibri"/>
                <a:sym typeface="Calibri"/>
              </a:rPr>
              <a:t>Charter School Facilities</a:t>
            </a:r>
            <a:endParaRPr>
              <a:solidFill>
                <a:srgbClr val="002060"/>
              </a:solidFill>
            </a:endParaRPr>
          </a:p>
        </p:txBody>
      </p:sp>
      <p:sp>
        <p:nvSpPr>
          <p:cNvPr id="100" name="Google Shape;100;p3">
            <a:extLst>
              <a:ext uri="{FF2B5EF4-FFF2-40B4-BE49-F238E27FC236}">
                <a16:creationId xmlns:a16="http://schemas.microsoft.com/office/drawing/2014/main" id="{EB9AC255-3FEC-A2A5-FEE9-3FF1E786C6F4}"/>
              </a:ext>
            </a:extLst>
          </p:cNvPr>
          <p:cNvSpPr txBox="1">
            <a:spLocks noGrp="1"/>
          </p:cNvSpPr>
          <p:nvPr>
            <p:ph type="sldNum" sz="quarter"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4</a:t>
            </a:fld>
            <a:endParaRPr/>
          </a:p>
        </p:txBody>
      </p:sp>
    </p:spTree>
    <p:extLst>
      <p:ext uri="{BB962C8B-B14F-4D97-AF65-F5344CB8AC3E}">
        <p14:creationId xmlns:p14="http://schemas.microsoft.com/office/powerpoint/2010/main" val="390308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6BCF60-52A4-6E6D-77BA-0ADC0A984F19}"/>
              </a:ext>
            </a:extLst>
          </p:cNvPr>
          <p:cNvPicPr>
            <a:picLocks noGrp="1" noChangeAspect="1"/>
          </p:cNvPicPr>
          <p:nvPr>
            <p:ph idx="1"/>
          </p:nvPr>
        </p:nvPicPr>
        <p:blipFill>
          <a:blip r:embed="rId2"/>
          <a:stretch>
            <a:fillRect/>
          </a:stretch>
        </p:blipFill>
        <p:spPr>
          <a:xfrm>
            <a:off x="1199492" y="50800"/>
            <a:ext cx="6745016" cy="5041900"/>
          </a:xfrm>
          <a:prstGeom prst="rect">
            <a:avLst/>
          </a:prstGeom>
          <a:noFill/>
        </p:spPr>
      </p:pic>
      <p:sp>
        <p:nvSpPr>
          <p:cNvPr id="6" name="Slide Number Placeholder 5">
            <a:extLst>
              <a:ext uri="{FF2B5EF4-FFF2-40B4-BE49-F238E27FC236}">
                <a16:creationId xmlns:a16="http://schemas.microsoft.com/office/drawing/2014/main" id="{9DDA443D-9934-1DCD-F4AB-9F289CCF0318}"/>
              </a:ext>
            </a:extLst>
          </p:cNvPr>
          <p:cNvSpPr>
            <a:spLocks noGrp="1"/>
          </p:cNvSpPr>
          <p:nvPr>
            <p:ph type="sldNum" sz="quarter" idx="12"/>
          </p:nvPr>
        </p:nvSpPr>
        <p:spPr/>
        <p:txBody>
          <a:bodyPr/>
          <a:lstStyle/>
          <a:p>
            <a:fld id="{C1FF6DA9-008F-8B48-92A6-B652298478BF}" type="slidenum">
              <a:rPr lang="en-US" smtClean="0"/>
              <a:t>40</a:t>
            </a:fld>
            <a:endParaRPr lang="en-US"/>
          </a:p>
        </p:txBody>
      </p:sp>
    </p:spTree>
    <p:extLst>
      <p:ext uri="{BB962C8B-B14F-4D97-AF65-F5344CB8AC3E}">
        <p14:creationId xmlns:p14="http://schemas.microsoft.com/office/powerpoint/2010/main" val="2293801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134C7C-2DE6-56A3-EF36-EE02C26010E3}"/>
              </a:ext>
            </a:extLst>
          </p:cNvPr>
          <p:cNvPicPr>
            <a:picLocks noGrp="1" noChangeAspect="1"/>
          </p:cNvPicPr>
          <p:nvPr>
            <p:ph idx="1"/>
          </p:nvPr>
        </p:nvPicPr>
        <p:blipFill>
          <a:blip r:embed="rId2"/>
          <a:stretch>
            <a:fillRect/>
          </a:stretch>
        </p:blipFill>
        <p:spPr>
          <a:xfrm>
            <a:off x="1130431" y="50800"/>
            <a:ext cx="6883139" cy="5041900"/>
          </a:xfrm>
          <a:prstGeom prst="rect">
            <a:avLst/>
          </a:prstGeom>
          <a:noFill/>
        </p:spPr>
      </p:pic>
      <p:sp>
        <p:nvSpPr>
          <p:cNvPr id="6" name="Slide Number Placeholder 5">
            <a:extLst>
              <a:ext uri="{FF2B5EF4-FFF2-40B4-BE49-F238E27FC236}">
                <a16:creationId xmlns:a16="http://schemas.microsoft.com/office/drawing/2014/main" id="{A9FE3285-54BB-FFA4-3110-3C6BF29AB4DC}"/>
              </a:ext>
            </a:extLst>
          </p:cNvPr>
          <p:cNvSpPr>
            <a:spLocks noGrp="1"/>
          </p:cNvSpPr>
          <p:nvPr>
            <p:ph type="sldNum" sz="quarter" idx="12"/>
          </p:nvPr>
        </p:nvSpPr>
        <p:spPr/>
        <p:txBody>
          <a:bodyPr/>
          <a:lstStyle/>
          <a:p>
            <a:fld id="{C1FF6DA9-008F-8B48-92A6-B652298478BF}" type="slidenum">
              <a:rPr lang="en-US" smtClean="0"/>
              <a:t>41</a:t>
            </a:fld>
            <a:endParaRPr lang="en-US"/>
          </a:p>
        </p:txBody>
      </p:sp>
    </p:spTree>
    <p:extLst>
      <p:ext uri="{BB962C8B-B14F-4D97-AF65-F5344CB8AC3E}">
        <p14:creationId xmlns:p14="http://schemas.microsoft.com/office/powerpoint/2010/main" val="244613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6CA76D-7B13-DE74-C20B-F5613705DB62}"/>
              </a:ext>
            </a:extLst>
          </p:cNvPr>
          <p:cNvPicPr>
            <a:picLocks noGrp="1" noChangeAspect="1"/>
          </p:cNvPicPr>
          <p:nvPr>
            <p:ph idx="1"/>
          </p:nvPr>
        </p:nvPicPr>
        <p:blipFill>
          <a:blip r:embed="rId2"/>
          <a:stretch>
            <a:fillRect/>
          </a:stretch>
        </p:blipFill>
        <p:spPr>
          <a:xfrm>
            <a:off x="1118643" y="50800"/>
            <a:ext cx="6906714" cy="5041900"/>
          </a:xfrm>
          <a:prstGeom prst="rect">
            <a:avLst/>
          </a:prstGeom>
          <a:noFill/>
        </p:spPr>
      </p:pic>
      <p:sp>
        <p:nvSpPr>
          <p:cNvPr id="6" name="Slide Number Placeholder 5">
            <a:extLst>
              <a:ext uri="{FF2B5EF4-FFF2-40B4-BE49-F238E27FC236}">
                <a16:creationId xmlns:a16="http://schemas.microsoft.com/office/drawing/2014/main" id="{A3813B3B-0444-BD5D-040B-42D51E41F671}"/>
              </a:ext>
            </a:extLst>
          </p:cNvPr>
          <p:cNvSpPr>
            <a:spLocks noGrp="1"/>
          </p:cNvSpPr>
          <p:nvPr>
            <p:ph type="sldNum" sz="quarter" idx="12"/>
          </p:nvPr>
        </p:nvSpPr>
        <p:spPr/>
        <p:txBody>
          <a:bodyPr/>
          <a:lstStyle/>
          <a:p>
            <a:fld id="{C1FF6DA9-008F-8B48-92A6-B652298478BF}" type="slidenum">
              <a:rPr lang="en-US" smtClean="0"/>
              <a:t>42</a:t>
            </a:fld>
            <a:endParaRPr lang="en-US"/>
          </a:p>
        </p:txBody>
      </p:sp>
    </p:spTree>
    <p:extLst>
      <p:ext uri="{BB962C8B-B14F-4D97-AF65-F5344CB8AC3E}">
        <p14:creationId xmlns:p14="http://schemas.microsoft.com/office/powerpoint/2010/main" val="2685470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F84F95-C032-EB94-4ADD-B7E84C99425D}"/>
              </a:ext>
            </a:extLst>
          </p:cNvPr>
          <p:cNvPicPr>
            <a:picLocks noGrp="1" noChangeAspect="1"/>
          </p:cNvPicPr>
          <p:nvPr>
            <p:ph idx="1"/>
          </p:nvPr>
        </p:nvPicPr>
        <p:blipFill>
          <a:blip r:embed="rId2"/>
          <a:stretch>
            <a:fillRect/>
          </a:stretch>
        </p:blipFill>
        <p:spPr>
          <a:xfrm>
            <a:off x="1199492" y="50800"/>
            <a:ext cx="6745016" cy="5041900"/>
          </a:xfrm>
          <a:prstGeom prst="rect">
            <a:avLst/>
          </a:prstGeom>
          <a:noFill/>
        </p:spPr>
      </p:pic>
      <p:sp>
        <p:nvSpPr>
          <p:cNvPr id="6" name="Slide Number Placeholder 5">
            <a:extLst>
              <a:ext uri="{FF2B5EF4-FFF2-40B4-BE49-F238E27FC236}">
                <a16:creationId xmlns:a16="http://schemas.microsoft.com/office/drawing/2014/main" id="{1F4F21A0-5D04-70CF-6457-E103CEED61F2}"/>
              </a:ext>
            </a:extLst>
          </p:cNvPr>
          <p:cNvSpPr>
            <a:spLocks noGrp="1"/>
          </p:cNvSpPr>
          <p:nvPr>
            <p:ph type="sldNum" sz="quarter" idx="12"/>
          </p:nvPr>
        </p:nvSpPr>
        <p:spPr/>
        <p:txBody>
          <a:bodyPr/>
          <a:lstStyle/>
          <a:p>
            <a:fld id="{C1FF6DA9-008F-8B48-92A6-B652298478BF}" type="slidenum">
              <a:rPr lang="en-US" smtClean="0"/>
              <a:t>43</a:t>
            </a:fld>
            <a:endParaRPr lang="en-US"/>
          </a:p>
        </p:txBody>
      </p:sp>
    </p:spTree>
    <p:extLst>
      <p:ext uri="{BB962C8B-B14F-4D97-AF65-F5344CB8AC3E}">
        <p14:creationId xmlns:p14="http://schemas.microsoft.com/office/powerpoint/2010/main" val="2451077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6F32B9-FA38-BC43-D0E7-522720778654}"/>
              </a:ext>
            </a:extLst>
          </p:cNvPr>
          <p:cNvPicPr>
            <a:picLocks noGrp="1" noChangeAspect="1"/>
          </p:cNvPicPr>
          <p:nvPr>
            <p:ph idx="1"/>
          </p:nvPr>
        </p:nvPicPr>
        <p:blipFill>
          <a:blip r:embed="rId2"/>
          <a:stretch>
            <a:fillRect/>
          </a:stretch>
        </p:blipFill>
        <p:spPr>
          <a:xfrm>
            <a:off x="1142136" y="50800"/>
            <a:ext cx="6859728" cy="5041900"/>
          </a:xfrm>
          <a:prstGeom prst="rect">
            <a:avLst/>
          </a:prstGeom>
          <a:noFill/>
        </p:spPr>
      </p:pic>
      <p:sp>
        <p:nvSpPr>
          <p:cNvPr id="6" name="Slide Number Placeholder 5">
            <a:extLst>
              <a:ext uri="{FF2B5EF4-FFF2-40B4-BE49-F238E27FC236}">
                <a16:creationId xmlns:a16="http://schemas.microsoft.com/office/drawing/2014/main" id="{E9799EF3-CF31-992F-2F25-9C7907914E00}"/>
              </a:ext>
            </a:extLst>
          </p:cNvPr>
          <p:cNvSpPr>
            <a:spLocks noGrp="1"/>
          </p:cNvSpPr>
          <p:nvPr>
            <p:ph type="sldNum" sz="quarter" idx="12"/>
          </p:nvPr>
        </p:nvSpPr>
        <p:spPr/>
        <p:txBody>
          <a:bodyPr/>
          <a:lstStyle/>
          <a:p>
            <a:fld id="{C1FF6DA9-008F-8B48-92A6-B652298478BF}" type="slidenum">
              <a:rPr lang="en-US" smtClean="0"/>
              <a:t>44</a:t>
            </a:fld>
            <a:endParaRPr lang="en-US"/>
          </a:p>
        </p:txBody>
      </p:sp>
    </p:spTree>
    <p:extLst>
      <p:ext uri="{BB962C8B-B14F-4D97-AF65-F5344CB8AC3E}">
        <p14:creationId xmlns:p14="http://schemas.microsoft.com/office/powerpoint/2010/main" val="1697300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247BE7-5902-D0F8-C7E9-14AAA3065096}"/>
              </a:ext>
            </a:extLst>
          </p:cNvPr>
          <p:cNvPicPr>
            <a:picLocks noGrp="1" noChangeAspect="1"/>
          </p:cNvPicPr>
          <p:nvPr>
            <p:ph idx="1"/>
          </p:nvPr>
        </p:nvPicPr>
        <p:blipFill>
          <a:blip r:embed="rId2"/>
          <a:stretch>
            <a:fillRect/>
          </a:stretch>
        </p:blipFill>
        <p:spPr>
          <a:xfrm>
            <a:off x="1221900" y="50800"/>
            <a:ext cx="6700201" cy="5041900"/>
          </a:xfrm>
          <a:prstGeom prst="rect">
            <a:avLst/>
          </a:prstGeom>
          <a:noFill/>
        </p:spPr>
      </p:pic>
      <p:sp>
        <p:nvSpPr>
          <p:cNvPr id="6" name="Slide Number Placeholder 5">
            <a:extLst>
              <a:ext uri="{FF2B5EF4-FFF2-40B4-BE49-F238E27FC236}">
                <a16:creationId xmlns:a16="http://schemas.microsoft.com/office/drawing/2014/main" id="{8D3F43E6-DE12-9DB1-211F-A70763A91B94}"/>
              </a:ext>
            </a:extLst>
          </p:cNvPr>
          <p:cNvSpPr>
            <a:spLocks noGrp="1"/>
          </p:cNvSpPr>
          <p:nvPr>
            <p:ph type="sldNum" sz="quarter" idx="12"/>
          </p:nvPr>
        </p:nvSpPr>
        <p:spPr/>
        <p:txBody>
          <a:bodyPr/>
          <a:lstStyle/>
          <a:p>
            <a:fld id="{C1FF6DA9-008F-8B48-92A6-B652298478BF}" type="slidenum">
              <a:rPr lang="en-US" smtClean="0"/>
              <a:t>45</a:t>
            </a:fld>
            <a:endParaRPr lang="en-US"/>
          </a:p>
        </p:txBody>
      </p:sp>
    </p:spTree>
    <p:extLst>
      <p:ext uri="{BB962C8B-B14F-4D97-AF65-F5344CB8AC3E}">
        <p14:creationId xmlns:p14="http://schemas.microsoft.com/office/powerpoint/2010/main" val="2656137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781C32-75D0-2A71-A6C2-C0FC4EF92D67}"/>
              </a:ext>
            </a:extLst>
          </p:cNvPr>
          <p:cNvPicPr>
            <a:picLocks noGrp="1" noChangeAspect="1"/>
          </p:cNvPicPr>
          <p:nvPr>
            <p:ph idx="1"/>
          </p:nvPr>
        </p:nvPicPr>
        <p:blipFill>
          <a:blip r:embed="rId2"/>
          <a:stretch>
            <a:fillRect/>
          </a:stretch>
        </p:blipFill>
        <p:spPr>
          <a:xfrm>
            <a:off x="1221900" y="50800"/>
            <a:ext cx="6700201" cy="5041900"/>
          </a:xfrm>
          <a:prstGeom prst="rect">
            <a:avLst/>
          </a:prstGeom>
          <a:noFill/>
        </p:spPr>
      </p:pic>
      <p:sp>
        <p:nvSpPr>
          <p:cNvPr id="6" name="Slide Number Placeholder 5">
            <a:extLst>
              <a:ext uri="{FF2B5EF4-FFF2-40B4-BE49-F238E27FC236}">
                <a16:creationId xmlns:a16="http://schemas.microsoft.com/office/drawing/2014/main" id="{8F08FF8D-BD14-7757-D6B2-ED0AF9DB22AF}"/>
              </a:ext>
            </a:extLst>
          </p:cNvPr>
          <p:cNvSpPr>
            <a:spLocks noGrp="1"/>
          </p:cNvSpPr>
          <p:nvPr>
            <p:ph type="sldNum" sz="quarter" idx="12"/>
          </p:nvPr>
        </p:nvSpPr>
        <p:spPr/>
        <p:txBody>
          <a:bodyPr/>
          <a:lstStyle/>
          <a:p>
            <a:fld id="{C1FF6DA9-008F-8B48-92A6-B652298478BF}" type="slidenum">
              <a:rPr lang="en-US" smtClean="0"/>
              <a:t>46</a:t>
            </a:fld>
            <a:endParaRPr lang="en-US"/>
          </a:p>
        </p:txBody>
      </p:sp>
    </p:spTree>
    <p:extLst>
      <p:ext uri="{BB962C8B-B14F-4D97-AF65-F5344CB8AC3E}">
        <p14:creationId xmlns:p14="http://schemas.microsoft.com/office/powerpoint/2010/main" val="3848858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637B92-3F05-6242-CB6A-E33E988871FB}"/>
              </a:ext>
            </a:extLst>
          </p:cNvPr>
          <p:cNvPicPr>
            <a:picLocks noGrp="1" noChangeAspect="1"/>
          </p:cNvPicPr>
          <p:nvPr>
            <p:ph idx="1"/>
          </p:nvPr>
        </p:nvPicPr>
        <p:blipFill>
          <a:blip r:embed="rId2"/>
          <a:stretch>
            <a:fillRect/>
          </a:stretch>
        </p:blipFill>
        <p:spPr>
          <a:xfrm>
            <a:off x="1118643" y="50800"/>
            <a:ext cx="6906714" cy="5041900"/>
          </a:xfrm>
          <a:prstGeom prst="rect">
            <a:avLst/>
          </a:prstGeom>
          <a:noFill/>
        </p:spPr>
      </p:pic>
      <p:sp>
        <p:nvSpPr>
          <p:cNvPr id="6" name="Slide Number Placeholder 5">
            <a:extLst>
              <a:ext uri="{FF2B5EF4-FFF2-40B4-BE49-F238E27FC236}">
                <a16:creationId xmlns:a16="http://schemas.microsoft.com/office/drawing/2014/main" id="{782F4489-C570-7243-78E3-EB055F88EE83}"/>
              </a:ext>
            </a:extLst>
          </p:cNvPr>
          <p:cNvSpPr>
            <a:spLocks noGrp="1"/>
          </p:cNvSpPr>
          <p:nvPr>
            <p:ph type="sldNum" sz="quarter" idx="12"/>
          </p:nvPr>
        </p:nvSpPr>
        <p:spPr/>
        <p:txBody>
          <a:bodyPr/>
          <a:lstStyle/>
          <a:p>
            <a:fld id="{C1FF6DA9-008F-8B48-92A6-B652298478BF}" type="slidenum">
              <a:rPr lang="en-US" smtClean="0"/>
              <a:t>47</a:t>
            </a:fld>
            <a:endParaRPr lang="en-US"/>
          </a:p>
        </p:txBody>
      </p:sp>
    </p:spTree>
    <p:extLst>
      <p:ext uri="{BB962C8B-B14F-4D97-AF65-F5344CB8AC3E}">
        <p14:creationId xmlns:p14="http://schemas.microsoft.com/office/powerpoint/2010/main" val="1819175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F620E3-BECF-DDAC-35FA-9F00B3BAB829}"/>
              </a:ext>
            </a:extLst>
          </p:cNvPr>
          <p:cNvPicPr>
            <a:picLocks noGrp="1" noChangeAspect="1"/>
          </p:cNvPicPr>
          <p:nvPr>
            <p:ph idx="1"/>
          </p:nvPr>
        </p:nvPicPr>
        <p:blipFill>
          <a:blip r:embed="rId2"/>
          <a:srcRect t="13520" r="2" b="4060"/>
          <a:stretch>
            <a:fillRect/>
          </a:stretch>
        </p:blipFill>
        <p:spPr>
          <a:xfrm>
            <a:off x="90488" y="50800"/>
            <a:ext cx="8963025" cy="5041900"/>
          </a:xfrm>
          <a:prstGeom prst="rect">
            <a:avLst/>
          </a:prstGeom>
          <a:noFill/>
        </p:spPr>
      </p:pic>
      <p:sp>
        <p:nvSpPr>
          <p:cNvPr id="6" name="Slide Number Placeholder 5">
            <a:extLst>
              <a:ext uri="{FF2B5EF4-FFF2-40B4-BE49-F238E27FC236}">
                <a16:creationId xmlns:a16="http://schemas.microsoft.com/office/drawing/2014/main" id="{D0D221CD-FB4B-B1AF-7CA1-4665C2C0F876}"/>
              </a:ext>
            </a:extLst>
          </p:cNvPr>
          <p:cNvSpPr>
            <a:spLocks noGrp="1"/>
          </p:cNvSpPr>
          <p:nvPr>
            <p:ph type="sldNum" sz="quarter" idx="12"/>
          </p:nvPr>
        </p:nvSpPr>
        <p:spPr/>
        <p:txBody>
          <a:bodyPr/>
          <a:lstStyle/>
          <a:p>
            <a:fld id="{C1FF6DA9-008F-8B48-92A6-B652298478BF}" type="slidenum">
              <a:rPr lang="en-US" smtClean="0"/>
              <a:t>48</a:t>
            </a:fld>
            <a:endParaRPr lang="en-US"/>
          </a:p>
        </p:txBody>
      </p:sp>
    </p:spTree>
    <p:extLst>
      <p:ext uri="{BB962C8B-B14F-4D97-AF65-F5344CB8AC3E}">
        <p14:creationId xmlns:p14="http://schemas.microsoft.com/office/powerpoint/2010/main" val="901188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79E143D4-04E2-334E-037D-A3A1FF971DBC}"/>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B8BA82E1-FAA2-2E1D-E527-9ABCE7669215}"/>
              </a:ext>
            </a:extLst>
          </p:cNvPr>
          <p:cNvSpPr txBox="1">
            <a:spLocks noGrp="1"/>
          </p:cNvSpPr>
          <p:nvPr>
            <p:ph type="ctrTitle"/>
          </p:nvPr>
        </p:nvSpPr>
        <p:spPr>
          <a:xfrm>
            <a:off x="0" y="1331040"/>
            <a:ext cx="9144000" cy="1284572"/>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rgbClr val="143C64"/>
              </a:buClr>
              <a:buSzPts val="4800"/>
            </a:pPr>
            <a:r>
              <a:rPr lang="en-US" sz="3600" b="1">
                <a:solidFill>
                  <a:srgbClr val="002060"/>
                </a:solidFill>
                <a:ea typeface="Calibri"/>
                <a:cs typeface="Calibri"/>
                <a:sym typeface="Calibri"/>
              </a:rPr>
              <a:t>ILEA Q&amp;A</a:t>
            </a:r>
            <a:endParaRPr>
              <a:solidFill>
                <a:srgbClr val="002060"/>
              </a:solidFill>
            </a:endParaRPr>
          </a:p>
        </p:txBody>
      </p:sp>
      <p:sp>
        <p:nvSpPr>
          <p:cNvPr id="100" name="Google Shape;100;p3">
            <a:extLst>
              <a:ext uri="{FF2B5EF4-FFF2-40B4-BE49-F238E27FC236}">
                <a16:creationId xmlns:a16="http://schemas.microsoft.com/office/drawing/2014/main" id="{C80AC9CF-BEF7-E221-D1A1-D5F97BEB31C9}"/>
              </a:ext>
            </a:extLst>
          </p:cNvPr>
          <p:cNvSpPr txBox="1">
            <a:spLocks noGrp="1"/>
          </p:cNvSpPr>
          <p:nvPr>
            <p:ph type="sldNum" sz="quarter"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49</a:t>
            </a:fld>
            <a:endParaRPr/>
          </a:p>
        </p:txBody>
      </p:sp>
    </p:spTree>
    <p:extLst>
      <p:ext uri="{BB962C8B-B14F-4D97-AF65-F5344CB8AC3E}">
        <p14:creationId xmlns:p14="http://schemas.microsoft.com/office/powerpoint/2010/main" val="207665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0"/>
          <p:cNvSpPr txBox="1">
            <a:spLocks noGrp="1"/>
          </p:cNvSpPr>
          <p:nvPr>
            <p:ph type="title"/>
          </p:nvPr>
        </p:nvSpPr>
        <p:spPr>
          <a:xfrm>
            <a:off x="767438" y="1165406"/>
            <a:ext cx="7973100" cy="1078875"/>
          </a:xfrm>
          <a:prstGeom prst="rect">
            <a:avLst/>
          </a:prstGeom>
          <a:noFill/>
          <a:ln>
            <a:noFill/>
          </a:ln>
        </p:spPr>
        <p:txBody>
          <a:bodyPr spcFirstLastPara="1" vert="horz" wrap="square" lIns="68569" tIns="34275" rIns="68569" bIns="34275" rtlCol="0" anchor="ctr" anchorCtr="0">
            <a:noAutofit/>
          </a:bodyPr>
          <a:lstStyle/>
          <a:p>
            <a:r>
              <a:rPr lang="en-US" sz="3375">
                <a:latin typeface="Georgia"/>
                <a:ea typeface="Georgia"/>
                <a:cs typeface="Georgia"/>
                <a:sym typeface="Georgia"/>
              </a:rPr>
              <a:t>Indianapolis Local Education Alliance Presentation</a:t>
            </a:r>
            <a:endParaRPr sz="3375"/>
          </a:p>
        </p:txBody>
      </p:sp>
      <p:sp>
        <p:nvSpPr>
          <p:cNvPr id="496" name="Google Shape;496;p60"/>
          <p:cNvSpPr txBox="1">
            <a:spLocks noGrp="1"/>
          </p:cNvSpPr>
          <p:nvPr>
            <p:ph type="body" idx="1"/>
          </p:nvPr>
        </p:nvSpPr>
        <p:spPr>
          <a:xfrm>
            <a:off x="767442" y="2292128"/>
            <a:ext cx="7144200" cy="337050"/>
          </a:xfrm>
          <a:prstGeom prst="rect">
            <a:avLst/>
          </a:prstGeom>
          <a:noFill/>
          <a:ln>
            <a:noFill/>
          </a:ln>
        </p:spPr>
        <p:txBody>
          <a:bodyPr spcFirstLastPara="1" vert="horz" wrap="square" lIns="68569" tIns="34275" rIns="68569" bIns="34275" rtlCol="0" anchor="t" anchorCtr="0">
            <a:normAutofit fontScale="62500" lnSpcReduction="20000"/>
          </a:bodyPr>
          <a:lstStyle/>
          <a:p>
            <a:pPr marL="0" indent="0">
              <a:spcBef>
                <a:spcPts val="0"/>
              </a:spcBef>
              <a:buSzPts val="1400"/>
            </a:pPr>
            <a:r>
              <a:rPr lang="en-US"/>
              <a:t>Keeanna Warren, PhD</a:t>
            </a:r>
            <a:endParaRPr/>
          </a:p>
          <a:p>
            <a:pPr marL="0" indent="0">
              <a:spcBef>
                <a:spcPts val="0"/>
              </a:spcBef>
              <a:buSzPts val="1400"/>
            </a:pPr>
            <a:r>
              <a:rPr lang="en-US"/>
              <a:t>August 20, 2025 </a:t>
            </a:r>
            <a:endParaRPr/>
          </a:p>
        </p:txBody>
      </p:sp>
      <p:pic>
        <p:nvPicPr>
          <p:cNvPr id="497" name="Google Shape;497;p60" title="PPHS_horiz 4C_w.png"/>
          <p:cNvPicPr preferRelativeResize="0"/>
          <p:nvPr/>
        </p:nvPicPr>
        <p:blipFill>
          <a:blip r:embed="rId3">
            <a:alphaModFix/>
          </a:blip>
          <a:stretch>
            <a:fillRect/>
          </a:stretch>
        </p:blipFill>
        <p:spPr>
          <a:xfrm>
            <a:off x="104288" y="3494481"/>
            <a:ext cx="2957993" cy="228572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rgbClr val="143C64"/>
              </a:buClr>
              <a:buSzPts val="3600"/>
            </a:pPr>
            <a:r>
              <a:rPr lang="en-US" sz="2700" b="1">
                <a:solidFill>
                  <a:srgbClr val="143C64"/>
                </a:solidFill>
                <a:latin typeface="Calibri"/>
                <a:ea typeface="Calibri"/>
                <a:cs typeface="Calibri"/>
                <a:sym typeface="Calibri"/>
              </a:rPr>
              <a:t>Public Comment Procedure</a:t>
            </a:r>
            <a:endParaRPr sz="2700" b="1">
              <a:solidFill>
                <a:srgbClr val="143C64"/>
              </a:solidFill>
              <a:latin typeface="Calibri"/>
              <a:ea typeface="Calibri"/>
              <a:cs typeface="Calibri"/>
              <a:sym typeface="Calibri"/>
            </a:endParaRPr>
          </a:p>
        </p:txBody>
      </p:sp>
      <p:sp>
        <p:nvSpPr>
          <p:cNvPr id="248" name="Google Shape;248;p31"/>
          <p:cNvSpPr txBox="1">
            <a:spLocks noGrp="1"/>
          </p:cNvSpPr>
          <p:nvPr>
            <p:ph type="body" idx="1"/>
          </p:nvPr>
        </p:nvSpPr>
        <p:spPr>
          <a:xfrm>
            <a:off x="628650" y="1215611"/>
            <a:ext cx="7886700" cy="3263504"/>
          </a:xfrm>
          <a:prstGeom prst="rect">
            <a:avLst/>
          </a:prstGeom>
          <a:noFill/>
          <a:ln>
            <a:noFill/>
          </a:ln>
        </p:spPr>
        <p:txBody>
          <a:bodyPr spcFirstLastPara="1" vert="horz" wrap="square" lIns="68569" tIns="34275" rIns="68569" bIns="34275" rtlCol="0" anchor="t" anchorCtr="0">
            <a:noAutofit/>
          </a:bodyPr>
          <a:lstStyle/>
          <a:p>
            <a:pPr marL="0" indent="0">
              <a:lnSpc>
                <a:spcPct val="90000"/>
              </a:lnSpc>
              <a:spcBef>
                <a:spcPts val="0"/>
              </a:spcBef>
              <a:buClr>
                <a:schemeClr val="dk1"/>
              </a:buClr>
              <a:buSzPts val="2600"/>
              <a:buNone/>
            </a:pPr>
            <a:r>
              <a:rPr lang="en-US" sz="1850">
                <a:latin typeface="Calibri"/>
                <a:ea typeface="Calibri"/>
                <a:cs typeface="Calibri"/>
                <a:sym typeface="Calibri"/>
              </a:rPr>
              <a:t>For everyone to have a fair chance to speak and be heard, please observe the following rules:</a:t>
            </a:r>
            <a:endParaRPr lang="en-US" sz="1850">
              <a:ea typeface="Calibri"/>
              <a:cs typeface="Calibri"/>
            </a:endParaRPr>
          </a:p>
          <a:p>
            <a:pPr marL="0" indent="0">
              <a:lnSpc>
                <a:spcPct val="90000"/>
              </a:lnSpc>
              <a:spcBef>
                <a:spcPts val="750"/>
              </a:spcBef>
              <a:buClr>
                <a:schemeClr val="dk1"/>
              </a:buClr>
              <a:buSzPts val="2600"/>
              <a:buNone/>
            </a:pPr>
            <a:endParaRPr lang="en-US" sz="1850">
              <a:latin typeface="Calibri"/>
              <a:ea typeface="Calibri"/>
              <a:cs typeface="Calibri"/>
            </a:endParaRPr>
          </a:p>
          <a:p>
            <a:pPr marL="0" indent="0">
              <a:buSzPts val="2600"/>
              <a:buNone/>
            </a:pPr>
            <a:r>
              <a:rPr lang="en-US" sz="1850" b="1">
                <a:latin typeface="Calibri"/>
                <a:ea typeface="Calibri"/>
                <a:cs typeface="Calibri"/>
                <a:sym typeface="Calibri"/>
              </a:rPr>
              <a:t>First</a:t>
            </a:r>
            <a:r>
              <a:rPr lang="en-US" sz="1850">
                <a:latin typeface="Calibri"/>
                <a:ea typeface="Calibri"/>
                <a:cs typeface="Calibri"/>
                <a:sym typeface="Calibri"/>
              </a:rPr>
              <a:t>, each speaker will be limited to </a:t>
            </a:r>
            <a:r>
              <a:rPr lang="en-US" sz="1850" b="1">
                <a:latin typeface="Calibri"/>
                <a:ea typeface="Calibri"/>
                <a:cs typeface="Calibri"/>
                <a:sym typeface="Calibri"/>
              </a:rPr>
              <a:t>1 </a:t>
            </a:r>
            <a:r>
              <a:rPr lang="en-US" sz="1850">
                <a:latin typeface="Calibri"/>
                <a:ea typeface="Calibri"/>
                <a:cs typeface="Calibri"/>
                <a:sym typeface="Calibri"/>
              </a:rPr>
              <a:t>minute. When the timer sounds, please conclude your statement.</a:t>
            </a:r>
            <a:endParaRPr lang="en-US" sz="1850">
              <a:ea typeface="Calibri"/>
              <a:cs typeface="Calibri"/>
            </a:endParaRPr>
          </a:p>
          <a:p>
            <a:pPr marL="0" indent="0">
              <a:lnSpc>
                <a:spcPct val="90000"/>
              </a:lnSpc>
              <a:spcBef>
                <a:spcPts val="750"/>
              </a:spcBef>
              <a:buClr>
                <a:schemeClr val="dk1"/>
              </a:buClr>
              <a:buSzPts val="2600"/>
              <a:buNone/>
            </a:pPr>
            <a:r>
              <a:rPr lang="en-US" sz="1850" b="1">
                <a:latin typeface="Calibri"/>
                <a:ea typeface="Calibri"/>
                <a:cs typeface="Calibri"/>
                <a:sym typeface="Calibri"/>
              </a:rPr>
              <a:t>Second</a:t>
            </a:r>
            <a:r>
              <a:rPr lang="en-US" sz="1850">
                <a:latin typeface="Calibri"/>
                <a:ea typeface="Calibri"/>
                <a:cs typeface="Calibri"/>
                <a:sym typeface="Calibri"/>
              </a:rPr>
              <a:t>, please ensure comments reasonably relate to the work of the ILEA and address the alliance as a whole. Tonight, comments should focus on facilities. </a:t>
            </a:r>
            <a:endParaRPr lang="en-US" sz="1850">
              <a:ea typeface="Calibri"/>
              <a:cs typeface="Calibri"/>
            </a:endParaRPr>
          </a:p>
          <a:p>
            <a:pPr marL="0" indent="0">
              <a:lnSpc>
                <a:spcPct val="90000"/>
              </a:lnSpc>
              <a:spcBef>
                <a:spcPts val="750"/>
              </a:spcBef>
              <a:buClr>
                <a:schemeClr val="dk1"/>
              </a:buClr>
              <a:buSzPts val="2600"/>
              <a:buNone/>
            </a:pPr>
            <a:r>
              <a:rPr lang="en-US" sz="1850" b="1">
                <a:latin typeface="Calibri"/>
                <a:ea typeface="Calibri"/>
                <a:cs typeface="Calibri"/>
                <a:sym typeface="Calibri"/>
              </a:rPr>
              <a:t>Finally</a:t>
            </a:r>
            <a:r>
              <a:rPr lang="en-US" sz="1850">
                <a:latin typeface="Calibri"/>
                <a:ea typeface="Calibri"/>
                <a:cs typeface="Calibri"/>
                <a:sym typeface="Calibri"/>
              </a:rPr>
              <a:t>, please avoid repeating what a prior speaker has said so that we may hear from as many people as possible. </a:t>
            </a:r>
            <a:endParaRPr lang="en-US" sz="1850">
              <a:ea typeface="Calibri"/>
              <a:cs typeface="Calibri"/>
            </a:endParaRPr>
          </a:p>
          <a:p>
            <a:pPr marL="0" indent="0">
              <a:lnSpc>
                <a:spcPct val="90000"/>
              </a:lnSpc>
              <a:spcBef>
                <a:spcPts val="750"/>
              </a:spcBef>
              <a:buClr>
                <a:schemeClr val="dk1"/>
              </a:buClr>
              <a:buSzPts val="2600"/>
              <a:buNone/>
            </a:pPr>
            <a:endParaRPr/>
          </a:p>
        </p:txBody>
      </p:sp>
      <p:sp>
        <p:nvSpPr>
          <p:cNvPr id="249" name="Google Shape;249;p31"/>
          <p:cNvSpPr txBox="1">
            <a:spLocks noGrp="1"/>
          </p:cNvSpPr>
          <p:nvPr>
            <p:ph type="sldNum"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ctrTitle"/>
          </p:nvPr>
        </p:nvSpPr>
        <p:spPr>
          <a:xfrm>
            <a:off x="1143000" y="841772"/>
            <a:ext cx="6858000" cy="1790775"/>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rgbClr val="15284B"/>
              </a:buClr>
              <a:buSzPts val="4800"/>
            </a:pPr>
            <a:r>
              <a:rPr lang="en-US" sz="3600" b="1">
                <a:solidFill>
                  <a:srgbClr val="15284B"/>
                </a:solidFill>
                <a:latin typeface="Calibri"/>
                <a:ea typeface="Calibri"/>
                <a:cs typeface="Calibri"/>
                <a:sym typeface="Calibri"/>
              </a:rPr>
              <a:t>Public Comment</a:t>
            </a:r>
            <a:endParaRPr sz="3600"/>
          </a:p>
        </p:txBody>
      </p:sp>
      <p:sp>
        <p:nvSpPr>
          <p:cNvPr id="242" name="Google Shape;242;p30"/>
          <p:cNvSpPr txBox="1">
            <a:spLocks noGrp="1"/>
          </p:cNvSpPr>
          <p:nvPr>
            <p:ph type="sldNum"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rgbClr val="143C64"/>
              </a:buClr>
              <a:buSzPts val="3600"/>
            </a:pPr>
            <a:r>
              <a:rPr lang="en-US" sz="2700" b="1">
                <a:solidFill>
                  <a:srgbClr val="143C64"/>
                </a:solidFill>
                <a:latin typeface="Calibri"/>
                <a:ea typeface="Calibri"/>
                <a:cs typeface="Calibri"/>
                <a:sym typeface="Calibri"/>
              </a:rPr>
              <a:t>Tentative ILEA Roadmap</a:t>
            </a:r>
            <a:endParaRPr sz="2700" b="1">
              <a:solidFill>
                <a:srgbClr val="143C64"/>
              </a:solidFill>
              <a:latin typeface="Calibri"/>
              <a:ea typeface="Calibri"/>
              <a:cs typeface="Calibri"/>
              <a:sym typeface="Calibri"/>
            </a:endParaRPr>
          </a:p>
        </p:txBody>
      </p:sp>
      <p:sp>
        <p:nvSpPr>
          <p:cNvPr id="235" name="Google Shape;235;p29"/>
          <p:cNvSpPr txBox="1">
            <a:spLocks noGrp="1"/>
          </p:cNvSpPr>
          <p:nvPr>
            <p:ph type="body" idx="1"/>
          </p:nvPr>
        </p:nvSpPr>
        <p:spPr>
          <a:xfrm>
            <a:off x="628650" y="1138334"/>
            <a:ext cx="7886700" cy="3509794"/>
          </a:xfrm>
          <a:prstGeom prst="rect">
            <a:avLst/>
          </a:prstGeom>
          <a:noFill/>
          <a:ln>
            <a:noFill/>
          </a:ln>
        </p:spPr>
        <p:txBody>
          <a:bodyPr spcFirstLastPara="1" vert="horz" wrap="square" lIns="68569" tIns="34275" rIns="68569" bIns="34275" rtlCol="0" anchor="t" anchorCtr="0">
            <a:noAutofit/>
          </a:bodyPr>
          <a:lstStyle/>
          <a:p>
            <a:pPr marL="428625" indent="-342900">
              <a:lnSpc>
                <a:spcPct val="115000"/>
              </a:lnSpc>
              <a:spcBef>
                <a:spcPts val="750"/>
              </a:spcBef>
              <a:buSzPts val="1800"/>
            </a:pPr>
            <a:r>
              <a:rPr lang="en-US" sz="1850" b="1">
                <a:latin typeface="Calibri"/>
                <a:ea typeface="Calibri"/>
                <a:cs typeface="Calibri"/>
                <a:sym typeface="Calibri"/>
              </a:rPr>
              <a:t>July/August: </a:t>
            </a:r>
            <a:r>
              <a:rPr lang="en-US" sz="1850">
                <a:latin typeface="Calibri"/>
                <a:ea typeface="Calibri"/>
                <a:cs typeface="Calibri"/>
                <a:sym typeface="Calibri"/>
              </a:rPr>
              <a:t>Review current landscape, identify priority data around academics, transportation, facilities, etc.</a:t>
            </a:r>
            <a:endParaRPr lang="en-US" sz="1850">
              <a:latin typeface="Calibri"/>
              <a:ea typeface="Calibri"/>
              <a:cs typeface="Calibri"/>
            </a:endParaRPr>
          </a:p>
          <a:p>
            <a:pPr marL="428625" indent="-342900">
              <a:lnSpc>
                <a:spcPct val="115000"/>
              </a:lnSpc>
              <a:spcBef>
                <a:spcPts val="0"/>
              </a:spcBef>
              <a:buSzPts val="1800"/>
            </a:pPr>
            <a:r>
              <a:rPr lang="en-US" sz="1850" b="1">
                <a:latin typeface="Calibri"/>
                <a:ea typeface="Calibri"/>
                <a:cs typeface="Calibri"/>
                <a:sym typeface="Calibri"/>
              </a:rPr>
              <a:t>September/October:</a:t>
            </a:r>
            <a:r>
              <a:rPr lang="en-US" sz="1850">
                <a:latin typeface="Calibri"/>
                <a:ea typeface="Calibri"/>
                <a:cs typeface="Calibri"/>
                <a:sym typeface="Calibri"/>
              </a:rPr>
              <a:t> Issues deep dive to identify potential challenges and consider draft recommendations</a:t>
            </a:r>
            <a:endParaRPr sz="1850">
              <a:latin typeface="Calibri"/>
              <a:ea typeface="Calibri"/>
              <a:cs typeface="Calibri"/>
            </a:endParaRPr>
          </a:p>
          <a:p>
            <a:pPr marL="428625" indent="-342900">
              <a:lnSpc>
                <a:spcPct val="115000"/>
              </a:lnSpc>
              <a:spcBef>
                <a:spcPts val="0"/>
              </a:spcBef>
              <a:buSzPts val="1800"/>
            </a:pPr>
            <a:r>
              <a:rPr lang="en-US" sz="1850" b="1">
                <a:latin typeface="Calibri"/>
                <a:ea typeface="Calibri"/>
                <a:cs typeface="Calibri"/>
                <a:sym typeface="Calibri"/>
              </a:rPr>
              <a:t>November/December:</a:t>
            </a:r>
            <a:r>
              <a:rPr lang="en-US" sz="1850">
                <a:latin typeface="Calibri"/>
                <a:ea typeface="Calibri"/>
                <a:cs typeface="Calibri"/>
                <a:sym typeface="Calibri"/>
              </a:rPr>
              <a:t> Continued analysis and refinement of recommendations </a:t>
            </a:r>
            <a:endParaRPr sz="1850">
              <a:latin typeface="Calibri"/>
              <a:ea typeface="Calibri"/>
              <a:cs typeface="Calibri"/>
            </a:endParaRPr>
          </a:p>
          <a:p>
            <a:pPr marL="428625" indent="-342900">
              <a:lnSpc>
                <a:spcPct val="115000"/>
              </a:lnSpc>
              <a:spcBef>
                <a:spcPts val="0"/>
              </a:spcBef>
              <a:buSzPts val="1800"/>
            </a:pPr>
            <a:r>
              <a:rPr lang="en-US" sz="1850" b="1">
                <a:latin typeface="Calibri"/>
                <a:ea typeface="Calibri"/>
                <a:cs typeface="Calibri"/>
                <a:sym typeface="Calibri"/>
              </a:rPr>
              <a:t>December:</a:t>
            </a:r>
            <a:r>
              <a:rPr lang="en-US" sz="1850">
                <a:latin typeface="Calibri"/>
                <a:ea typeface="Calibri"/>
                <a:cs typeface="Calibri"/>
                <a:sym typeface="Calibri"/>
              </a:rPr>
              <a:t> ILEA adopts final recommendations. Plan submitted to state and local leaders by 12/31.</a:t>
            </a:r>
            <a:endParaRPr sz="1850">
              <a:latin typeface="Calibri"/>
              <a:ea typeface="Calibri"/>
              <a:cs typeface="Calibri"/>
            </a:endParaRPr>
          </a:p>
        </p:txBody>
      </p:sp>
      <p:sp>
        <p:nvSpPr>
          <p:cNvPr id="236" name="Google Shape;236;p29"/>
          <p:cNvSpPr txBox="1">
            <a:spLocks noGrp="1"/>
          </p:cNvSpPr>
          <p:nvPr>
            <p:ph type="sldNum"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rgbClr val="143C64"/>
              </a:buClr>
              <a:buSzPts val="3600"/>
            </a:pPr>
            <a:r>
              <a:rPr lang="en-US" sz="2700" b="1">
                <a:solidFill>
                  <a:srgbClr val="143C64"/>
                </a:solidFill>
                <a:latin typeface="Calibri"/>
                <a:ea typeface="Calibri"/>
                <a:cs typeface="Calibri"/>
                <a:sym typeface="Calibri"/>
              </a:rPr>
              <a:t>Closing</a:t>
            </a:r>
            <a:endParaRPr sz="2700" b="1">
              <a:solidFill>
                <a:srgbClr val="FF0000"/>
              </a:solidFill>
              <a:latin typeface="Calibri"/>
              <a:ea typeface="Calibri"/>
              <a:cs typeface="Calibri"/>
              <a:sym typeface="Calibri"/>
            </a:endParaRPr>
          </a:p>
        </p:txBody>
      </p:sp>
      <p:sp>
        <p:nvSpPr>
          <p:cNvPr id="261" name="Google Shape;261;p33"/>
          <p:cNvSpPr txBox="1">
            <a:spLocks noGrp="1"/>
          </p:cNvSpPr>
          <p:nvPr>
            <p:ph type="body" idx="1"/>
          </p:nvPr>
        </p:nvSpPr>
        <p:spPr>
          <a:xfrm>
            <a:off x="628650" y="1215620"/>
            <a:ext cx="7886700" cy="3599100"/>
          </a:xfrm>
          <a:prstGeom prst="rect">
            <a:avLst/>
          </a:prstGeom>
          <a:noFill/>
          <a:ln>
            <a:noFill/>
          </a:ln>
        </p:spPr>
        <p:txBody>
          <a:bodyPr spcFirstLastPara="1" vert="horz" wrap="square" lIns="68569" tIns="34275" rIns="68569" bIns="34275" rtlCol="0" anchor="t" anchorCtr="0">
            <a:noAutofit/>
          </a:bodyPr>
          <a:lstStyle/>
          <a:p>
            <a:pPr marL="0" indent="0">
              <a:lnSpc>
                <a:spcPct val="115000"/>
              </a:lnSpc>
              <a:spcBef>
                <a:spcPts val="0"/>
              </a:spcBef>
              <a:buClr>
                <a:schemeClr val="dk1"/>
              </a:buClr>
              <a:buSzPts val="2600"/>
              <a:buNone/>
            </a:pPr>
            <a:r>
              <a:rPr lang="en-US" sz="1875">
                <a:latin typeface="Calibri"/>
                <a:ea typeface="Calibri"/>
                <a:cs typeface="Calibri"/>
                <a:sym typeface="Calibri"/>
              </a:rPr>
              <a:t>Next steps include:</a:t>
            </a:r>
            <a:endParaRPr sz="1875">
              <a:latin typeface="Calibri"/>
              <a:ea typeface="Calibri"/>
              <a:cs typeface="Calibri"/>
              <a:sym typeface="Calibri"/>
            </a:endParaRPr>
          </a:p>
          <a:p>
            <a:pPr marL="342900" indent="-290195">
              <a:lnSpc>
                <a:spcPct val="115000"/>
              </a:lnSpc>
              <a:spcBef>
                <a:spcPts val="0"/>
              </a:spcBef>
              <a:buSzPts val="2500"/>
              <a:buFont typeface="Calibri"/>
              <a:buChar char="•"/>
            </a:pPr>
            <a:r>
              <a:rPr lang="en-US" sz="1875">
                <a:latin typeface="Calibri"/>
                <a:ea typeface="Calibri"/>
                <a:cs typeface="Calibri"/>
                <a:sym typeface="Calibri"/>
              </a:rPr>
              <a:t>Transportation focus coming in September</a:t>
            </a:r>
            <a:endParaRPr lang="en-US" sz="1875">
              <a:latin typeface="Calibri"/>
              <a:ea typeface="Calibri"/>
              <a:cs typeface="Calibri"/>
            </a:endParaRPr>
          </a:p>
          <a:p>
            <a:pPr marL="342900" indent="-290195">
              <a:lnSpc>
                <a:spcPct val="115000"/>
              </a:lnSpc>
              <a:spcBef>
                <a:spcPts val="0"/>
              </a:spcBef>
              <a:buSzPts val="2500"/>
              <a:buFont typeface="Calibri"/>
              <a:buChar char="•"/>
            </a:pPr>
            <a:r>
              <a:rPr lang="en-US" sz="1875">
                <a:latin typeface="Calibri"/>
                <a:ea typeface="Calibri"/>
                <a:cs typeface="Calibri"/>
                <a:sym typeface="Calibri"/>
              </a:rPr>
              <a:t>Data collection and analysis ongoing</a:t>
            </a:r>
            <a:endParaRPr lang="en-US" sz="1875">
              <a:latin typeface="Calibri"/>
              <a:ea typeface="Calibri"/>
              <a:cs typeface="Calibri"/>
            </a:endParaRPr>
          </a:p>
          <a:p>
            <a:pPr marL="0" indent="0">
              <a:lnSpc>
                <a:spcPct val="115000"/>
              </a:lnSpc>
              <a:spcBef>
                <a:spcPts val="0"/>
              </a:spcBef>
              <a:buClr>
                <a:schemeClr val="dk1"/>
              </a:buClr>
              <a:buSzPts val="2600"/>
              <a:buNone/>
            </a:pPr>
            <a:endParaRPr lang="en-US" sz="1875">
              <a:latin typeface="Calibri"/>
              <a:ea typeface="Calibri"/>
              <a:cs typeface="Calibri"/>
              <a:sym typeface="Calibri"/>
            </a:endParaRPr>
          </a:p>
          <a:p>
            <a:pPr marL="0" indent="0">
              <a:lnSpc>
                <a:spcPct val="115000"/>
              </a:lnSpc>
              <a:spcBef>
                <a:spcPts val="0"/>
              </a:spcBef>
              <a:buClr>
                <a:schemeClr val="dk1"/>
              </a:buClr>
              <a:buSzPts val="2600"/>
              <a:buNone/>
            </a:pPr>
            <a:r>
              <a:rPr lang="en-US" sz="1875">
                <a:latin typeface="Calibri"/>
                <a:ea typeface="Calibri"/>
                <a:cs typeface="Calibri"/>
                <a:sym typeface="Calibri"/>
              </a:rPr>
              <a:t>Next Meeting: </a:t>
            </a:r>
            <a:endParaRPr sz="1875">
              <a:latin typeface="Calibri"/>
              <a:ea typeface="Calibri"/>
              <a:cs typeface="Calibri"/>
              <a:sym typeface="Calibri"/>
            </a:endParaRPr>
          </a:p>
          <a:p>
            <a:pPr indent="-290195">
              <a:lnSpc>
                <a:spcPct val="115000"/>
              </a:lnSpc>
              <a:spcBef>
                <a:spcPts val="0"/>
              </a:spcBef>
              <a:buSzPts val="2500"/>
              <a:buFont typeface="Calibri"/>
              <a:buChar char="•"/>
            </a:pPr>
            <a:r>
              <a:rPr lang="en-US" sz="1850">
                <a:latin typeface="Calibri"/>
                <a:ea typeface="Calibri"/>
                <a:cs typeface="Calibri"/>
                <a:sym typeface="Calibri"/>
              </a:rPr>
              <a:t>6 p.m., Wednesday, Sept. 24, 2025. </a:t>
            </a:r>
            <a:endParaRPr lang="en-US" sz="1850">
              <a:latin typeface="Calibri"/>
              <a:ea typeface="Calibri"/>
              <a:cs typeface="Calibri"/>
            </a:endParaRPr>
          </a:p>
          <a:p>
            <a:pPr marL="342900" indent="-290195">
              <a:lnSpc>
                <a:spcPct val="115000"/>
              </a:lnSpc>
              <a:spcBef>
                <a:spcPts val="0"/>
              </a:spcBef>
              <a:buSzPts val="2500"/>
              <a:buFont typeface="Calibri"/>
              <a:buChar char="•"/>
            </a:pPr>
            <a:r>
              <a:rPr lang="en-US" sz="1875">
                <a:latin typeface="Calibri"/>
                <a:ea typeface="Calibri"/>
                <a:cs typeface="Calibri"/>
                <a:sym typeface="Calibri"/>
              </a:rPr>
              <a:t>Details and upcoming meeting schedule available at </a:t>
            </a:r>
            <a:r>
              <a:rPr lang="en-US" sz="1875" u="sng">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https://www.indy.gov/activity/indianapolis-local-education-alliance</a:t>
            </a:r>
            <a:endParaRPr lang="en-US" sz="1875">
              <a:solidFill>
                <a:schemeClr val="hlink"/>
              </a:solidFill>
              <a:latin typeface="Calibri"/>
              <a:ea typeface="Calibri"/>
              <a:cs typeface="Calibri"/>
            </a:endParaRPr>
          </a:p>
          <a:p>
            <a:pPr marL="342900" indent="-290195">
              <a:lnSpc>
                <a:spcPct val="115000"/>
              </a:lnSpc>
              <a:spcBef>
                <a:spcPts val="0"/>
              </a:spcBef>
              <a:buSzPts val="2500"/>
              <a:buFont typeface="Calibri"/>
              <a:buChar char="•"/>
            </a:pPr>
            <a:r>
              <a:rPr lang="en-US" sz="1875">
                <a:latin typeface="Calibri"/>
                <a:ea typeface="Calibri"/>
                <a:cs typeface="Calibri"/>
                <a:sym typeface="Calibri"/>
              </a:rPr>
              <a:t>Contact </a:t>
            </a:r>
            <a:r>
              <a:rPr lang="en-US" sz="1875" u="sng">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ILEA@Indy.gov</a:t>
            </a:r>
            <a:r>
              <a:rPr lang="en-US" sz="1875">
                <a:latin typeface="Calibri"/>
                <a:ea typeface="Calibri"/>
                <a:cs typeface="Calibri"/>
                <a:sym typeface="Calibri"/>
              </a:rPr>
              <a:t> or </a:t>
            </a:r>
            <a:r>
              <a:rPr lang="en-US" sz="1875" u="sng">
                <a:solidFill>
                  <a:schemeClr val="hlink"/>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IPSExternalAffairs@myips.org</a:t>
            </a:r>
            <a:r>
              <a:rPr lang="en-US" sz="1875">
                <a:latin typeface="Calibri"/>
                <a:ea typeface="Calibri"/>
                <a:cs typeface="Calibri"/>
                <a:sym typeface="Calibri"/>
              </a:rPr>
              <a:t> with questions or comments.</a:t>
            </a:r>
            <a:endParaRPr lang="en-US" sz="1875">
              <a:latin typeface="Calibri"/>
              <a:ea typeface="Calibri"/>
              <a:cs typeface="Calibri"/>
            </a:endParaRPr>
          </a:p>
          <a:p>
            <a:pPr marL="0" indent="0">
              <a:lnSpc>
                <a:spcPct val="115000"/>
              </a:lnSpc>
              <a:spcBef>
                <a:spcPts val="0"/>
              </a:spcBef>
              <a:buClr>
                <a:schemeClr val="dk1"/>
              </a:buClr>
              <a:buSzPts val="2600"/>
              <a:buNone/>
            </a:pPr>
            <a:endParaRPr sz="1875">
              <a:latin typeface="Calibri"/>
              <a:ea typeface="Calibri"/>
              <a:cs typeface="Calibri"/>
              <a:sym typeface="Calibri"/>
            </a:endParaRPr>
          </a:p>
          <a:p>
            <a:pPr marL="0" indent="0">
              <a:lnSpc>
                <a:spcPct val="115000"/>
              </a:lnSpc>
              <a:spcBef>
                <a:spcPts val="0"/>
              </a:spcBef>
              <a:buClr>
                <a:schemeClr val="dk1"/>
              </a:buClr>
              <a:buSzPts val="2800"/>
              <a:buNone/>
            </a:pPr>
            <a:endParaRPr sz="1875">
              <a:latin typeface="Calibri"/>
              <a:ea typeface="Calibri"/>
              <a:cs typeface="Calibri"/>
              <a:sym typeface="Calibri"/>
            </a:endParaRPr>
          </a:p>
          <a:p>
            <a:pPr marL="0" indent="0">
              <a:lnSpc>
                <a:spcPct val="115000"/>
              </a:lnSpc>
              <a:spcBef>
                <a:spcPts val="0"/>
              </a:spcBef>
              <a:buClr>
                <a:schemeClr val="dk1"/>
              </a:buClr>
              <a:buSzPts val="2800"/>
              <a:buNone/>
            </a:pPr>
            <a:endParaRPr sz="1875">
              <a:latin typeface="Calibri"/>
              <a:ea typeface="Calibri"/>
              <a:cs typeface="Calibri"/>
              <a:sym typeface="Calibri"/>
            </a:endParaRPr>
          </a:p>
        </p:txBody>
      </p:sp>
      <p:sp>
        <p:nvSpPr>
          <p:cNvPr id="262" name="Google Shape;262;p33"/>
          <p:cNvSpPr txBox="1">
            <a:spLocks noGrp="1"/>
          </p:cNvSpPr>
          <p:nvPr>
            <p:ph type="sldNum" idx="12"/>
          </p:nvPr>
        </p:nvSpPr>
        <p:spPr>
          <a:xfrm>
            <a:off x="6457950" y="4767263"/>
            <a:ext cx="20574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US"/>
              <a:pPr>
                <a:buClr>
                  <a:srgbClr val="000000"/>
                </a:buClr>
              </a:pPr>
              <a:t>53</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61"/>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03" name="Google Shape;503;p61"/>
          <p:cNvSpPr txBox="1">
            <a:spLocks noGrp="1"/>
          </p:cNvSpPr>
          <p:nvPr>
            <p:ph type="body" idx="4294967295"/>
          </p:nvPr>
        </p:nvSpPr>
        <p:spPr>
          <a:xfrm>
            <a:off x="452175"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About Us</a:t>
            </a:r>
            <a:endParaRPr sz="3375" b="1">
              <a:solidFill>
                <a:srgbClr val="080809"/>
              </a:solidFill>
              <a:highlight>
                <a:srgbClr val="FFFFFF"/>
              </a:highlight>
            </a:endParaRPr>
          </a:p>
          <a:p>
            <a:pPr marL="0" indent="0">
              <a:spcBef>
                <a:spcPts val="300"/>
              </a:spcBef>
              <a:buSzPts val="2100"/>
              <a:buNone/>
            </a:pPr>
            <a:endParaRPr sz="4050" b="1"/>
          </a:p>
        </p:txBody>
      </p:sp>
      <p:cxnSp>
        <p:nvCxnSpPr>
          <p:cNvPr id="504" name="Google Shape;504;p61"/>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505" name="Google Shape;505;p61"/>
          <p:cNvSpPr txBox="1"/>
          <p:nvPr/>
        </p:nvSpPr>
        <p:spPr>
          <a:xfrm>
            <a:off x="452175" y="1120116"/>
            <a:ext cx="8418600" cy="3228169"/>
          </a:xfrm>
          <a:prstGeom prst="rect">
            <a:avLst/>
          </a:prstGeom>
          <a:noFill/>
          <a:ln>
            <a:noFill/>
          </a:ln>
        </p:spPr>
        <p:txBody>
          <a:bodyPr spcFirstLastPara="1" wrap="square" lIns="68569" tIns="68569" rIns="68569" bIns="68569" anchor="ctr" anchorCtr="0">
            <a:spAutoFit/>
          </a:bodyPr>
          <a:lstStyle/>
          <a:p>
            <a:pPr>
              <a:lnSpc>
                <a:spcPct val="115000"/>
              </a:lnSpc>
              <a:spcBef>
                <a:spcPts val="900"/>
              </a:spcBef>
              <a:buClr>
                <a:schemeClr val="dk1"/>
              </a:buClr>
              <a:buSzPts val="1100"/>
            </a:pPr>
            <a:r>
              <a:rPr lang="en-US" sz="1350" b="1">
                <a:solidFill>
                  <a:schemeClr val="dk1"/>
                </a:solidFill>
              </a:rPr>
              <a:t>Why We Exist</a:t>
            </a:r>
            <a:br>
              <a:rPr lang="en-US" sz="1350" b="1">
                <a:solidFill>
                  <a:schemeClr val="dk1"/>
                </a:solidFill>
              </a:rPr>
            </a:br>
            <a:r>
              <a:rPr lang="en-US" sz="1350">
                <a:solidFill>
                  <a:schemeClr val="dk1"/>
                </a:solidFill>
              </a:rPr>
              <a:t>We are here to give each student access to their </a:t>
            </a:r>
            <a:r>
              <a:rPr lang="en-US" sz="1350" i="1">
                <a:solidFill>
                  <a:schemeClr val="dk1"/>
                </a:solidFill>
              </a:rPr>
              <a:t>next giant leap</a:t>
            </a:r>
            <a:r>
              <a:rPr lang="en-US" sz="1350">
                <a:solidFill>
                  <a:schemeClr val="dk1"/>
                </a:solidFill>
              </a:rPr>
              <a:t>—whether that means earning admission to Purdue University or pursuing a different path that reflects their unique goals and aspirations. At PPHS, we set high expectations and provide meaningful opportunities so every student can build a future that excites them.</a:t>
            </a:r>
            <a:endParaRPr sz="1350">
              <a:solidFill>
                <a:schemeClr val="dk1"/>
              </a:solidFill>
            </a:endParaRPr>
          </a:p>
          <a:p>
            <a:pPr>
              <a:lnSpc>
                <a:spcPct val="115000"/>
              </a:lnSpc>
              <a:spcBef>
                <a:spcPts val="900"/>
              </a:spcBef>
              <a:buClr>
                <a:schemeClr val="dk1"/>
              </a:buClr>
              <a:buSzPts val="1100"/>
            </a:pPr>
            <a:r>
              <a:rPr lang="en-US" sz="1350" b="1">
                <a:solidFill>
                  <a:schemeClr val="dk1"/>
                </a:solidFill>
              </a:rPr>
              <a:t>How We Do It</a:t>
            </a:r>
            <a:br>
              <a:rPr lang="en-US" sz="1350" b="1">
                <a:solidFill>
                  <a:schemeClr val="dk1"/>
                </a:solidFill>
              </a:rPr>
            </a:br>
            <a:r>
              <a:rPr lang="en-US" sz="1350">
                <a:solidFill>
                  <a:schemeClr val="dk1"/>
                </a:solidFill>
              </a:rPr>
              <a:t>We create relationship-driven schools where students are known, supported, and challenged. Our learning is personal, hands-on, and deeply connected to the real world—preparing students for successful independence beyond high school.</a:t>
            </a:r>
            <a:endParaRPr sz="1350">
              <a:solidFill>
                <a:schemeClr val="dk1"/>
              </a:solidFill>
            </a:endParaRPr>
          </a:p>
          <a:p>
            <a:pPr>
              <a:lnSpc>
                <a:spcPct val="115000"/>
              </a:lnSpc>
              <a:spcBef>
                <a:spcPts val="900"/>
              </a:spcBef>
              <a:spcAft>
                <a:spcPts val="900"/>
              </a:spcAft>
              <a:buClr>
                <a:schemeClr val="dk1"/>
              </a:buClr>
              <a:buSzPts val="1100"/>
            </a:pPr>
            <a:r>
              <a:rPr lang="en-US" sz="1350" b="1">
                <a:solidFill>
                  <a:schemeClr val="dk1"/>
                </a:solidFill>
              </a:rPr>
              <a:t>Our Commitment</a:t>
            </a:r>
            <a:br>
              <a:rPr lang="en-US" sz="1350" b="1">
                <a:solidFill>
                  <a:schemeClr val="dk1"/>
                </a:solidFill>
              </a:rPr>
            </a:br>
            <a:r>
              <a:rPr lang="en-US" sz="1350">
                <a:solidFill>
                  <a:schemeClr val="dk1"/>
                </a:solidFill>
              </a:rPr>
              <a:t>We offer access and a clear pathway to Purdue University. Every student is known, valued, and empowered to take ownership of their learning and their future.</a:t>
            </a:r>
            <a:endParaRPr sz="135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cxnSp>
        <p:nvCxnSpPr>
          <p:cNvPr id="511" name="Google Shape;511;p62"/>
          <p:cNvCxnSpPr/>
          <p:nvPr/>
        </p:nvCxnSpPr>
        <p:spPr>
          <a:xfrm>
            <a:off x="461387" y="923582"/>
            <a:ext cx="8194275" cy="0"/>
          </a:xfrm>
          <a:prstGeom prst="straightConnector1">
            <a:avLst/>
          </a:prstGeom>
          <a:noFill/>
          <a:ln w="50800" cap="flat" cmpd="sng">
            <a:solidFill>
              <a:srgbClr val="CFB991"/>
            </a:solidFill>
            <a:prstDash val="solid"/>
            <a:round/>
            <a:headEnd type="none" w="sm" len="sm"/>
            <a:tailEnd type="none" w="sm" len="sm"/>
          </a:ln>
        </p:spPr>
      </p:cxnSp>
      <p:sp>
        <p:nvSpPr>
          <p:cNvPr id="512" name="Google Shape;512;p62"/>
          <p:cNvSpPr txBox="1">
            <a:spLocks noGrp="1"/>
          </p:cNvSpPr>
          <p:nvPr>
            <p:ph type="title"/>
          </p:nvPr>
        </p:nvSpPr>
        <p:spPr>
          <a:xfrm>
            <a:off x="385187" y="274688"/>
            <a:ext cx="8520525" cy="572625"/>
          </a:xfrm>
          <a:prstGeom prst="rect">
            <a:avLst/>
          </a:prstGeom>
          <a:noFill/>
          <a:ln>
            <a:noFill/>
          </a:ln>
        </p:spPr>
        <p:txBody>
          <a:bodyPr spcFirstLastPara="1" vert="horz" wrap="square" lIns="45713" tIns="22856" rIns="45713" bIns="22856" rtlCol="0" anchor="t" anchorCtr="0">
            <a:noAutofit/>
          </a:bodyPr>
          <a:lstStyle/>
          <a:p>
            <a:pPr algn="l"/>
            <a:r>
              <a:rPr lang="en-US" sz="3375"/>
              <a:t>Our Schools</a:t>
            </a:r>
            <a:endParaRPr sz="3375">
              <a:latin typeface="Impact"/>
              <a:ea typeface="Impact"/>
              <a:cs typeface="Impact"/>
              <a:sym typeface="Impact"/>
            </a:endParaRPr>
          </a:p>
        </p:txBody>
      </p:sp>
      <p:sp>
        <p:nvSpPr>
          <p:cNvPr id="513" name="Google Shape;513;p62"/>
          <p:cNvSpPr txBox="1">
            <a:spLocks noGrp="1"/>
          </p:cNvSpPr>
          <p:nvPr>
            <p:ph type="body" idx="1"/>
          </p:nvPr>
        </p:nvSpPr>
        <p:spPr>
          <a:xfrm>
            <a:off x="6276488" y="987475"/>
            <a:ext cx="2629350" cy="1584225"/>
          </a:xfrm>
          <a:prstGeom prst="rect">
            <a:avLst/>
          </a:prstGeom>
          <a:noFill/>
          <a:ln>
            <a:noFill/>
          </a:ln>
        </p:spPr>
        <p:txBody>
          <a:bodyPr spcFirstLastPara="1" vert="horz" wrap="square" lIns="83813" tIns="83813" rIns="83813" bIns="83813" rtlCol="0" anchor="t" anchorCtr="0">
            <a:noAutofit/>
          </a:bodyPr>
          <a:lstStyle/>
          <a:p>
            <a:pPr marL="0" indent="0">
              <a:spcBef>
                <a:spcPts val="300"/>
              </a:spcBef>
              <a:buSzPts val="2100"/>
              <a:buNone/>
            </a:pPr>
            <a:endParaRPr sz="1800"/>
          </a:p>
          <a:p>
            <a:pPr marL="228600" indent="-114300">
              <a:spcBef>
                <a:spcPts val="0"/>
              </a:spcBef>
              <a:buSzPts val="2000"/>
              <a:buNone/>
            </a:pPr>
            <a:endParaRPr sz="1500"/>
          </a:p>
        </p:txBody>
      </p:sp>
      <p:sp>
        <p:nvSpPr>
          <p:cNvPr id="514" name="Google Shape;514;p62"/>
          <p:cNvSpPr txBox="1"/>
          <p:nvPr/>
        </p:nvSpPr>
        <p:spPr>
          <a:xfrm>
            <a:off x="434644" y="693081"/>
            <a:ext cx="3541725" cy="274275"/>
          </a:xfrm>
          <a:prstGeom prst="rect">
            <a:avLst/>
          </a:prstGeom>
          <a:noFill/>
          <a:ln>
            <a:noFill/>
          </a:ln>
          <a:effectLst>
            <a:outerShdw blurRad="38100" dist="12700" dir="5400000" algn="bl" rotWithShape="0">
              <a:schemeClr val="accent1">
                <a:alpha val="49800"/>
              </a:schemeClr>
            </a:outerShdw>
          </a:effectLst>
        </p:spPr>
        <p:txBody>
          <a:bodyPr spcFirstLastPara="1" wrap="square" lIns="68569" tIns="34275" rIns="68569" bIns="34275" anchor="t" anchorCtr="0">
            <a:noAutofit/>
          </a:bodyPr>
          <a:lstStyle/>
          <a:p>
            <a:pPr>
              <a:lnSpc>
                <a:spcPct val="200000"/>
              </a:lnSpc>
              <a:spcBef>
                <a:spcPts val="375"/>
              </a:spcBef>
              <a:buClr>
                <a:srgbClr val="000000"/>
              </a:buClr>
              <a:buSzPts val="2400"/>
            </a:pPr>
            <a:r>
              <a:rPr lang="en-US" b="1" i="1">
                <a:solidFill>
                  <a:srgbClr val="8D6F3D"/>
                </a:solidFill>
                <a:latin typeface="Arial"/>
                <a:ea typeface="Arial"/>
                <a:cs typeface="Arial"/>
                <a:sym typeface="Arial"/>
              </a:rPr>
              <a:t>PPHS ENGLEWOOD</a:t>
            </a:r>
            <a:endParaRPr b="1" i="1">
              <a:solidFill>
                <a:srgbClr val="8D6F3D"/>
              </a:solidFill>
              <a:latin typeface="Arial"/>
              <a:ea typeface="Arial"/>
              <a:cs typeface="Arial"/>
              <a:sym typeface="Arial"/>
            </a:endParaRPr>
          </a:p>
        </p:txBody>
      </p:sp>
      <p:sp>
        <p:nvSpPr>
          <p:cNvPr id="515" name="Google Shape;515;p62"/>
          <p:cNvSpPr txBox="1"/>
          <p:nvPr/>
        </p:nvSpPr>
        <p:spPr>
          <a:xfrm>
            <a:off x="4281560" y="967344"/>
            <a:ext cx="3541725" cy="274275"/>
          </a:xfrm>
          <a:prstGeom prst="rect">
            <a:avLst/>
          </a:prstGeom>
          <a:noFill/>
          <a:ln>
            <a:noFill/>
          </a:ln>
          <a:effectLst>
            <a:outerShdw blurRad="38100" dist="12700" dir="5400000" algn="bl" rotWithShape="0">
              <a:schemeClr val="accent1">
                <a:alpha val="49800"/>
              </a:schemeClr>
            </a:outerShdw>
          </a:effectLst>
        </p:spPr>
        <p:txBody>
          <a:bodyPr spcFirstLastPara="1" wrap="square" lIns="68569" tIns="34275" rIns="68569" bIns="34275" anchor="t" anchorCtr="0">
            <a:noAutofit/>
          </a:bodyPr>
          <a:lstStyle/>
          <a:p>
            <a:pPr>
              <a:lnSpc>
                <a:spcPct val="90000"/>
              </a:lnSpc>
              <a:buClr>
                <a:srgbClr val="000000"/>
              </a:buClr>
              <a:buSzPts val="2400"/>
            </a:pPr>
            <a:r>
              <a:rPr lang="en-US" b="1" i="1">
                <a:solidFill>
                  <a:srgbClr val="8D6F3D"/>
                </a:solidFill>
                <a:latin typeface="Arial"/>
                <a:ea typeface="Arial"/>
                <a:cs typeface="Arial"/>
                <a:sym typeface="Arial"/>
              </a:rPr>
              <a:t>PPHS BROAD RIPPLE</a:t>
            </a:r>
            <a:endParaRPr b="1" i="1">
              <a:solidFill>
                <a:srgbClr val="8D6F3D"/>
              </a:solidFill>
              <a:latin typeface="Arial"/>
              <a:ea typeface="Arial"/>
              <a:cs typeface="Arial"/>
              <a:sym typeface="Arial"/>
            </a:endParaRPr>
          </a:p>
        </p:txBody>
      </p:sp>
      <p:sp>
        <p:nvSpPr>
          <p:cNvPr id="516" name="Google Shape;516;p62"/>
          <p:cNvSpPr txBox="1"/>
          <p:nvPr/>
        </p:nvSpPr>
        <p:spPr>
          <a:xfrm>
            <a:off x="413656" y="2642286"/>
            <a:ext cx="3541725" cy="274275"/>
          </a:xfrm>
          <a:prstGeom prst="rect">
            <a:avLst/>
          </a:prstGeom>
          <a:noFill/>
          <a:ln>
            <a:noFill/>
          </a:ln>
          <a:effectLst>
            <a:outerShdw blurRad="38100" dist="12700" dir="5400000" algn="bl" rotWithShape="0">
              <a:schemeClr val="accent1">
                <a:alpha val="49800"/>
              </a:schemeClr>
            </a:outerShdw>
          </a:effectLst>
        </p:spPr>
        <p:txBody>
          <a:bodyPr spcFirstLastPara="1" wrap="square" lIns="68569" tIns="34275" rIns="68569" bIns="34275" anchor="t" anchorCtr="0">
            <a:noAutofit/>
          </a:bodyPr>
          <a:lstStyle/>
          <a:p>
            <a:pPr>
              <a:lnSpc>
                <a:spcPct val="90000"/>
              </a:lnSpc>
              <a:buClr>
                <a:srgbClr val="000000"/>
              </a:buClr>
              <a:buSzPts val="2400"/>
            </a:pPr>
            <a:r>
              <a:rPr lang="en-US" b="1" i="1">
                <a:solidFill>
                  <a:srgbClr val="8D6F3D"/>
                </a:solidFill>
                <a:latin typeface="Arial"/>
                <a:ea typeface="Arial"/>
                <a:cs typeface="Arial"/>
                <a:sym typeface="Arial"/>
              </a:rPr>
              <a:t>PPHS SOUTH BEND</a:t>
            </a:r>
            <a:endParaRPr b="1" i="1">
              <a:solidFill>
                <a:srgbClr val="8D6F3D"/>
              </a:solidFill>
              <a:latin typeface="Arial"/>
              <a:ea typeface="Arial"/>
              <a:cs typeface="Arial"/>
              <a:sym typeface="Arial"/>
            </a:endParaRPr>
          </a:p>
        </p:txBody>
      </p:sp>
      <p:sp>
        <p:nvSpPr>
          <p:cNvPr id="517" name="Google Shape;517;p62"/>
          <p:cNvSpPr txBox="1"/>
          <p:nvPr/>
        </p:nvSpPr>
        <p:spPr>
          <a:xfrm>
            <a:off x="4281560" y="2642286"/>
            <a:ext cx="3541725" cy="274275"/>
          </a:xfrm>
          <a:prstGeom prst="rect">
            <a:avLst/>
          </a:prstGeom>
          <a:noFill/>
          <a:ln>
            <a:noFill/>
          </a:ln>
          <a:effectLst>
            <a:outerShdw blurRad="38100" dist="12700" dir="5400000" algn="bl" rotWithShape="0">
              <a:srgbClr val="8D6F3D">
                <a:alpha val="49800"/>
              </a:srgbClr>
            </a:outerShdw>
          </a:effectLst>
        </p:spPr>
        <p:txBody>
          <a:bodyPr spcFirstLastPara="1" wrap="square" lIns="68569" tIns="34275" rIns="68569" bIns="34275" anchor="t" anchorCtr="0">
            <a:noAutofit/>
          </a:bodyPr>
          <a:lstStyle/>
          <a:p>
            <a:pPr>
              <a:lnSpc>
                <a:spcPct val="90000"/>
              </a:lnSpc>
              <a:buClr>
                <a:srgbClr val="000000"/>
              </a:buClr>
              <a:buSzPts val="2400"/>
            </a:pPr>
            <a:r>
              <a:rPr lang="en-US" b="1" i="1">
                <a:solidFill>
                  <a:srgbClr val="8D6F3D"/>
                </a:solidFill>
                <a:latin typeface="Arial"/>
                <a:ea typeface="Arial"/>
                <a:cs typeface="Arial"/>
                <a:sym typeface="Arial"/>
              </a:rPr>
              <a:t>PPHS LAB</a:t>
            </a:r>
            <a:endParaRPr b="1" i="1">
              <a:solidFill>
                <a:srgbClr val="8D6F3D"/>
              </a:solidFill>
              <a:latin typeface="Arial"/>
              <a:ea typeface="Arial"/>
              <a:cs typeface="Arial"/>
              <a:sym typeface="Arial"/>
            </a:endParaRPr>
          </a:p>
        </p:txBody>
      </p:sp>
      <p:pic>
        <p:nvPicPr>
          <p:cNvPr id="518" name="Google Shape;518;p62"/>
          <p:cNvPicPr preferRelativeResize="0"/>
          <p:nvPr/>
        </p:nvPicPr>
        <p:blipFill rotWithShape="1">
          <a:blip r:embed="rId3">
            <a:alphaModFix/>
          </a:blip>
          <a:srcRect t="16842" b="16849"/>
          <a:stretch/>
        </p:blipFill>
        <p:spPr>
          <a:xfrm>
            <a:off x="446556" y="1258030"/>
            <a:ext cx="3519900" cy="1312875"/>
          </a:xfrm>
          <a:prstGeom prst="rect">
            <a:avLst/>
          </a:prstGeom>
          <a:noFill/>
          <a:ln>
            <a:noFill/>
          </a:ln>
        </p:spPr>
      </p:pic>
      <p:pic>
        <p:nvPicPr>
          <p:cNvPr id="519" name="Google Shape;519;p62"/>
          <p:cNvPicPr preferRelativeResize="0"/>
          <p:nvPr/>
        </p:nvPicPr>
        <p:blipFill rotWithShape="1">
          <a:blip r:embed="rId4">
            <a:alphaModFix/>
          </a:blip>
          <a:srcRect t="16847" b="16847"/>
          <a:stretch/>
        </p:blipFill>
        <p:spPr>
          <a:xfrm>
            <a:off x="4325104" y="1254088"/>
            <a:ext cx="3519901" cy="1312876"/>
          </a:xfrm>
          <a:prstGeom prst="rect">
            <a:avLst/>
          </a:prstGeom>
          <a:noFill/>
          <a:ln>
            <a:noFill/>
          </a:ln>
        </p:spPr>
      </p:pic>
      <p:pic>
        <p:nvPicPr>
          <p:cNvPr id="520" name="Google Shape;520;p62"/>
          <p:cNvPicPr preferRelativeResize="0"/>
          <p:nvPr/>
        </p:nvPicPr>
        <p:blipFill rotWithShape="1">
          <a:blip r:embed="rId5">
            <a:alphaModFix/>
          </a:blip>
          <a:srcRect t="16842" b="16849"/>
          <a:stretch/>
        </p:blipFill>
        <p:spPr>
          <a:xfrm>
            <a:off x="435428" y="2999583"/>
            <a:ext cx="3519902" cy="1312875"/>
          </a:xfrm>
          <a:prstGeom prst="rect">
            <a:avLst/>
          </a:prstGeom>
          <a:noFill/>
          <a:ln>
            <a:noFill/>
          </a:ln>
        </p:spPr>
      </p:pic>
      <p:pic>
        <p:nvPicPr>
          <p:cNvPr id="521" name="Google Shape;521;p62"/>
          <p:cNvPicPr preferRelativeResize="0"/>
          <p:nvPr/>
        </p:nvPicPr>
        <p:blipFill rotWithShape="1">
          <a:blip r:embed="rId6">
            <a:alphaModFix/>
          </a:blip>
          <a:srcRect t="1037" b="1037"/>
          <a:stretch/>
        </p:blipFill>
        <p:spPr>
          <a:xfrm>
            <a:off x="4303332" y="2999583"/>
            <a:ext cx="3519902" cy="1312875"/>
          </a:xfrm>
          <a:prstGeom prst="rect">
            <a:avLst/>
          </a:prstGeom>
          <a:noFill/>
          <a:ln>
            <a:noFill/>
          </a:ln>
        </p:spPr>
      </p:pic>
      <p:pic>
        <p:nvPicPr>
          <p:cNvPr id="522" name="Google Shape;522;p62" title="Purdue Polytechnic High Schools logo.png"/>
          <p:cNvPicPr preferRelativeResize="0"/>
          <p:nvPr/>
        </p:nvPicPr>
        <p:blipFill>
          <a:blip r:embed="rId7">
            <a:alphaModFix/>
          </a:blip>
          <a:stretch>
            <a:fillRect/>
          </a:stretch>
        </p:blipFill>
        <p:spPr>
          <a:xfrm>
            <a:off x="6905625" y="4476750"/>
            <a:ext cx="2238375" cy="666750"/>
          </a:xfrm>
          <a:prstGeom prst="rect">
            <a:avLst/>
          </a:prstGeom>
          <a:noFill/>
          <a:ln>
            <a:noFill/>
          </a:ln>
        </p:spPr>
      </p:pic>
      <p:sp>
        <p:nvSpPr>
          <p:cNvPr id="2" name="Slide Number Placeholder 1">
            <a:extLst>
              <a:ext uri="{FF2B5EF4-FFF2-40B4-BE49-F238E27FC236}">
                <a16:creationId xmlns:a16="http://schemas.microsoft.com/office/drawing/2014/main" id="{CBE56F3E-6AB8-48CE-D028-29AF82537E62}"/>
              </a:ext>
            </a:extLst>
          </p:cNvPr>
          <p:cNvSpPr>
            <a:spLocks noGrp="1"/>
          </p:cNvSpPr>
          <p:nvPr>
            <p:ph type="sldNum" idx="12"/>
          </p:nvPr>
        </p:nvSpPr>
        <p:spPr/>
        <p:txBody>
          <a:bodyPr/>
          <a:lstStyle/>
          <a:p>
            <a:fld id="{00000000-1234-1234-1234-123412341234}"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63"/>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28" name="Google Shape;528;p63"/>
          <p:cNvSpPr txBox="1">
            <a:spLocks noGrp="1"/>
          </p:cNvSpPr>
          <p:nvPr>
            <p:ph type="body" idx="4294967295"/>
          </p:nvPr>
        </p:nvSpPr>
        <p:spPr>
          <a:xfrm>
            <a:off x="461381" y="184813"/>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1400"/>
              <a:buNone/>
            </a:pPr>
            <a:r>
              <a:rPr lang="en-US" sz="4050" b="1">
                <a:latin typeface="Arial"/>
                <a:ea typeface="Arial"/>
                <a:cs typeface="Arial"/>
                <a:sym typeface="Arial"/>
              </a:rPr>
              <a:t>Enrollment</a:t>
            </a:r>
            <a:endParaRPr sz="4050" b="1">
              <a:latin typeface="Arial"/>
              <a:ea typeface="Arial"/>
              <a:cs typeface="Arial"/>
              <a:sym typeface="Arial"/>
            </a:endParaRPr>
          </a:p>
        </p:txBody>
      </p:sp>
      <p:cxnSp>
        <p:nvCxnSpPr>
          <p:cNvPr id="529" name="Google Shape;529;p63"/>
          <p:cNvCxnSpPr/>
          <p:nvPr/>
        </p:nvCxnSpPr>
        <p:spPr>
          <a:xfrm>
            <a:off x="461387" y="923582"/>
            <a:ext cx="8194275" cy="0"/>
          </a:xfrm>
          <a:prstGeom prst="straightConnector1">
            <a:avLst/>
          </a:prstGeom>
          <a:noFill/>
          <a:ln w="50800" cap="flat" cmpd="sng">
            <a:solidFill>
              <a:srgbClr val="CFB991"/>
            </a:solidFill>
            <a:prstDash val="solid"/>
            <a:round/>
            <a:headEnd type="none" w="sm" len="sm"/>
            <a:tailEnd type="none" w="sm" len="sm"/>
          </a:ln>
        </p:spPr>
      </p:cxnSp>
      <p:sp>
        <p:nvSpPr>
          <p:cNvPr id="530" name="Google Shape;530;p63"/>
          <p:cNvSpPr txBox="1"/>
          <p:nvPr/>
        </p:nvSpPr>
        <p:spPr>
          <a:xfrm>
            <a:off x="7699862" y="2826426"/>
            <a:ext cx="1231200" cy="2089019"/>
          </a:xfrm>
          <a:prstGeom prst="rect">
            <a:avLst/>
          </a:prstGeom>
          <a:noFill/>
          <a:ln>
            <a:noFill/>
          </a:ln>
        </p:spPr>
        <p:txBody>
          <a:bodyPr spcFirstLastPara="1" wrap="square" lIns="45713" tIns="45713" rIns="45713" bIns="45713" anchor="t" anchorCtr="0">
            <a:spAutoFit/>
          </a:bodyPr>
          <a:lstStyle/>
          <a:p>
            <a:endParaRPr sz="12975" b="1">
              <a:solidFill>
                <a:srgbClr val="000000"/>
              </a:solidFill>
              <a:latin typeface="Impact"/>
              <a:ea typeface="Impact"/>
              <a:cs typeface="Impact"/>
              <a:sym typeface="Impact"/>
            </a:endParaRPr>
          </a:p>
        </p:txBody>
      </p:sp>
      <p:sp>
        <p:nvSpPr>
          <p:cNvPr id="531" name="Google Shape;531;p63"/>
          <p:cNvSpPr txBox="1"/>
          <p:nvPr/>
        </p:nvSpPr>
        <p:spPr>
          <a:xfrm>
            <a:off x="461381" y="1093892"/>
            <a:ext cx="2847150" cy="479250"/>
          </a:xfrm>
          <a:prstGeom prst="rect">
            <a:avLst/>
          </a:prstGeom>
          <a:noFill/>
          <a:ln>
            <a:noFill/>
          </a:ln>
        </p:spPr>
        <p:txBody>
          <a:bodyPr spcFirstLastPara="1" wrap="square" lIns="68569" tIns="68569" rIns="68569" bIns="68569" anchor="t" anchorCtr="0">
            <a:noAutofit/>
          </a:bodyPr>
          <a:lstStyle/>
          <a:p>
            <a:r>
              <a:rPr lang="en-US" sz="1575" b="1">
                <a:solidFill>
                  <a:schemeClr val="dk1"/>
                </a:solidFill>
                <a:latin typeface="Arial"/>
                <a:ea typeface="Arial"/>
                <a:cs typeface="Arial"/>
                <a:sym typeface="Arial"/>
              </a:rPr>
              <a:t>Total Enrollment </a:t>
            </a:r>
            <a:endParaRPr sz="3750" b="1">
              <a:solidFill>
                <a:srgbClr val="4D5156"/>
              </a:solidFill>
              <a:highlight>
                <a:srgbClr val="FFFFFF"/>
              </a:highlight>
              <a:latin typeface="Arial"/>
              <a:ea typeface="Arial"/>
              <a:cs typeface="Arial"/>
              <a:sym typeface="Arial"/>
            </a:endParaRPr>
          </a:p>
          <a:p>
            <a:r>
              <a:rPr lang="en-US" sz="4500" b="1">
                <a:solidFill>
                  <a:srgbClr val="B49053"/>
                </a:solidFill>
                <a:highlight>
                  <a:srgbClr val="FFFFFF"/>
                </a:highlight>
                <a:latin typeface="Arial"/>
                <a:ea typeface="Arial"/>
                <a:cs typeface="Arial"/>
                <a:sym typeface="Arial"/>
              </a:rPr>
              <a:t>96</a:t>
            </a:r>
            <a:r>
              <a:rPr lang="en-US" sz="4500" b="1">
                <a:solidFill>
                  <a:srgbClr val="B49053"/>
                </a:solidFill>
                <a:highlight>
                  <a:srgbClr val="FFFFFF"/>
                </a:highlight>
              </a:rPr>
              <a:t>0</a:t>
            </a:r>
            <a:endParaRPr sz="4500" b="1">
              <a:solidFill>
                <a:srgbClr val="B49053"/>
              </a:solidFill>
              <a:highlight>
                <a:srgbClr val="FFFFFF"/>
              </a:highlight>
              <a:latin typeface="Arial"/>
              <a:ea typeface="Arial"/>
              <a:cs typeface="Arial"/>
              <a:sym typeface="Arial"/>
            </a:endParaRPr>
          </a:p>
        </p:txBody>
      </p:sp>
      <p:pic>
        <p:nvPicPr>
          <p:cNvPr id="532" name="Google Shape;532;p63" title="Chart"/>
          <p:cNvPicPr preferRelativeResize="0"/>
          <p:nvPr/>
        </p:nvPicPr>
        <p:blipFill rotWithShape="1">
          <a:blip r:embed="rId4">
            <a:alphaModFix/>
          </a:blip>
          <a:srcRect/>
          <a:stretch/>
        </p:blipFill>
        <p:spPr>
          <a:xfrm>
            <a:off x="3416972" y="1404894"/>
            <a:ext cx="3067218" cy="1896570"/>
          </a:xfrm>
          <a:prstGeom prst="rect">
            <a:avLst/>
          </a:prstGeom>
          <a:noFill/>
          <a:ln>
            <a:noFill/>
          </a:ln>
        </p:spPr>
      </p:pic>
      <p:pic>
        <p:nvPicPr>
          <p:cNvPr id="533" name="Google Shape;533;p63" title="Chart"/>
          <p:cNvPicPr preferRelativeResize="0"/>
          <p:nvPr/>
        </p:nvPicPr>
        <p:blipFill rotWithShape="1">
          <a:blip r:embed="rId5">
            <a:alphaModFix/>
          </a:blip>
          <a:srcRect/>
          <a:stretch/>
        </p:blipFill>
        <p:spPr>
          <a:xfrm>
            <a:off x="6296850" y="2692726"/>
            <a:ext cx="2847150" cy="1760483"/>
          </a:xfrm>
          <a:prstGeom prst="rect">
            <a:avLst/>
          </a:prstGeom>
          <a:noFill/>
          <a:ln>
            <a:noFill/>
          </a:ln>
        </p:spPr>
      </p:pic>
      <p:sp>
        <p:nvSpPr>
          <p:cNvPr id="534" name="Google Shape;534;p63"/>
          <p:cNvSpPr txBox="1"/>
          <p:nvPr/>
        </p:nvSpPr>
        <p:spPr>
          <a:xfrm>
            <a:off x="6794344" y="2234156"/>
            <a:ext cx="2250000" cy="380851"/>
          </a:xfrm>
          <a:prstGeom prst="rect">
            <a:avLst/>
          </a:prstGeom>
          <a:noFill/>
          <a:ln>
            <a:noFill/>
          </a:ln>
        </p:spPr>
        <p:txBody>
          <a:bodyPr spcFirstLastPara="1" wrap="square" lIns="68569" tIns="68569" rIns="68569" bIns="68569" anchor="t" anchorCtr="0">
            <a:spAutoFit/>
          </a:bodyPr>
          <a:lstStyle/>
          <a:p>
            <a:r>
              <a:rPr lang="en-US" sz="1575" b="1">
                <a:solidFill>
                  <a:schemeClr val="dk1"/>
                </a:solidFill>
                <a:latin typeface="Arial"/>
                <a:ea typeface="Arial"/>
                <a:cs typeface="Arial"/>
                <a:sym typeface="Arial"/>
              </a:rPr>
              <a:t>Enrollment by Gender</a:t>
            </a:r>
            <a:endParaRPr sz="1050" b="1">
              <a:solidFill>
                <a:srgbClr val="000000"/>
              </a:solidFill>
              <a:latin typeface="Arial"/>
              <a:ea typeface="Arial"/>
              <a:cs typeface="Arial"/>
              <a:sym typeface="Arial"/>
            </a:endParaRPr>
          </a:p>
        </p:txBody>
      </p:sp>
      <p:sp>
        <p:nvSpPr>
          <p:cNvPr id="535" name="Google Shape;535;p63"/>
          <p:cNvSpPr txBox="1"/>
          <p:nvPr/>
        </p:nvSpPr>
        <p:spPr>
          <a:xfrm>
            <a:off x="3505481" y="1095412"/>
            <a:ext cx="2250000" cy="380851"/>
          </a:xfrm>
          <a:prstGeom prst="rect">
            <a:avLst/>
          </a:prstGeom>
          <a:noFill/>
          <a:ln>
            <a:noFill/>
          </a:ln>
        </p:spPr>
        <p:txBody>
          <a:bodyPr spcFirstLastPara="1" wrap="square" lIns="68569" tIns="68569" rIns="68569" bIns="68569" anchor="t" anchorCtr="0">
            <a:spAutoFit/>
          </a:bodyPr>
          <a:lstStyle/>
          <a:p>
            <a:r>
              <a:rPr lang="en-US" sz="1575" b="1">
                <a:solidFill>
                  <a:schemeClr val="dk1"/>
                </a:solidFill>
                <a:latin typeface="Arial"/>
                <a:ea typeface="Arial"/>
                <a:cs typeface="Arial"/>
                <a:sym typeface="Arial"/>
              </a:rPr>
              <a:t>Enrollment by Race</a:t>
            </a:r>
            <a:endParaRPr sz="1050" b="1">
              <a:solidFill>
                <a:srgbClr val="000000"/>
              </a:solidFill>
              <a:latin typeface="Arial"/>
              <a:ea typeface="Arial"/>
              <a:cs typeface="Arial"/>
              <a:sym typeface="Arial"/>
            </a:endParaRPr>
          </a:p>
        </p:txBody>
      </p:sp>
      <p:pic>
        <p:nvPicPr>
          <p:cNvPr id="536" name="Google Shape;536;p63" title="Chart"/>
          <p:cNvPicPr preferRelativeResize="0"/>
          <p:nvPr/>
        </p:nvPicPr>
        <p:blipFill rotWithShape="1">
          <a:blip r:embed="rId6">
            <a:alphaModFix/>
          </a:blip>
          <a:srcRect/>
          <a:stretch/>
        </p:blipFill>
        <p:spPr>
          <a:xfrm>
            <a:off x="192339" y="2610298"/>
            <a:ext cx="3224644" cy="1993912"/>
          </a:xfrm>
          <a:prstGeom prst="rect">
            <a:avLst/>
          </a:prstGeom>
          <a:noFill/>
          <a:ln>
            <a:noFill/>
          </a:ln>
        </p:spPr>
      </p:pic>
      <p:sp>
        <p:nvSpPr>
          <p:cNvPr id="537" name="Google Shape;537;p63"/>
          <p:cNvSpPr txBox="1"/>
          <p:nvPr/>
        </p:nvSpPr>
        <p:spPr>
          <a:xfrm>
            <a:off x="372620" y="2227422"/>
            <a:ext cx="2250000" cy="380851"/>
          </a:xfrm>
          <a:prstGeom prst="rect">
            <a:avLst/>
          </a:prstGeom>
          <a:noFill/>
          <a:ln>
            <a:noFill/>
          </a:ln>
        </p:spPr>
        <p:txBody>
          <a:bodyPr spcFirstLastPara="1" wrap="square" lIns="68569" tIns="68569" rIns="68569" bIns="68569" anchor="t" anchorCtr="0">
            <a:spAutoFit/>
          </a:bodyPr>
          <a:lstStyle/>
          <a:p>
            <a:r>
              <a:rPr lang="en-US" sz="1575" b="1">
                <a:solidFill>
                  <a:schemeClr val="dk1"/>
                </a:solidFill>
                <a:latin typeface="Arial"/>
                <a:ea typeface="Arial"/>
                <a:cs typeface="Arial"/>
                <a:sym typeface="Arial"/>
              </a:rPr>
              <a:t>Enrollment by School</a:t>
            </a:r>
            <a:endParaRPr sz="1050" b="1">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4"/>
          <p:cNvPicPr preferRelativeResize="0"/>
          <p:nvPr/>
        </p:nvPicPr>
        <p:blipFill rotWithShape="1">
          <a:blip r:embed="rId3">
            <a:alphaModFix/>
          </a:blip>
          <a:srcRect t="22721" b="22726"/>
          <a:stretch/>
        </p:blipFill>
        <p:spPr>
          <a:xfrm>
            <a:off x="6398514" y="4505706"/>
            <a:ext cx="2215134" cy="397764"/>
          </a:xfrm>
          <a:prstGeom prst="rect">
            <a:avLst/>
          </a:prstGeom>
          <a:noFill/>
          <a:ln>
            <a:noFill/>
          </a:ln>
        </p:spPr>
      </p:pic>
      <p:sp>
        <p:nvSpPr>
          <p:cNvPr id="543" name="Google Shape;543;p64"/>
          <p:cNvSpPr txBox="1">
            <a:spLocks noGrp="1"/>
          </p:cNvSpPr>
          <p:nvPr>
            <p:ph type="body" idx="4294967295"/>
          </p:nvPr>
        </p:nvSpPr>
        <p:spPr>
          <a:xfrm>
            <a:off x="488338" y="215557"/>
            <a:ext cx="7389813" cy="708025"/>
          </a:xfrm>
          <a:prstGeom prst="rect">
            <a:avLst/>
          </a:prstGeom>
          <a:noFill/>
          <a:ln>
            <a:noFill/>
          </a:ln>
        </p:spPr>
        <p:txBody>
          <a:bodyPr spcFirstLastPara="1" vert="horz" wrap="square" lIns="45713" tIns="22856" rIns="45713" bIns="22856" rtlCol="0" anchor="t" anchorCtr="0">
            <a:noAutofit/>
          </a:bodyPr>
          <a:lstStyle/>
          <a:p>
            <a:pPr marL="0" indent="0">
              <a:spcBef>
                <a:spcPts val="300"/>
              </a:spcBef>
              <a:buSzPts val="2100"/>
              <a:buNone/>
            </a:pPr>
            <a:r>
              <a:rPr lang="en-US" sz="3375" b="1"/>
              <a:t>Our Partnerships Matter</a:t>
            </a:r>
            <a:endParaRPr sz="3375" b="1">
              <a:solidFill>
                <a:srgbClr val="080809"/>
              </a:solidFill>
              <a:highlight>
                <a:srgbClr val="FFFFFF"/>
              </a:highlight>
            </a:endParaRPr>
          </a:p>
          <a:p>
            <a:pPr marL="0" indent="0">
              <a:spcBef>
                <a:spcPts val="300"/>
              </a:spcBef>
              <a:buSzPts val="2100"/>
              <a:buNone/>
            </a:pPr>
            <a:endParaRPr sz="4050" b="1"/>
          </a:p>
        </p:txBody>
      </p:sp>
      <p:cxnSp>
        <p:nvCxnSpPr>
          <p:cNvPr id="544" name="Google Shape;544;p64"/>
          <p:cNvCxnSpPr/>
          <p:nvPr/>
        </p:nvCxnSpPr>
        <p:spPr>
          <a:xfrm>
            <a:off x="461387" y="923582"/>
            <a:ext cx="8194275" cy="0"/>
          </a:xfrm>
          <a:prstGeom prst="straightConnector1">
            <a:avLst/>
          </a:prstGeom>
          <a:noFill/>
          <a:ln w="76200" cap="flat" cmpd="sng">
            <a:solidFill>
              <a:srgbClr val="CFB991"/>
            </a:solidFill>
            <a:prstDash val="solid"/>
            <a:round/>
            <a:headEnd type="none" w="sm" len="sm"/>
            <a:tailEnd type="none" w="sm" len="sm"/>
          </a:ln>
        </p:spPr>
      </p:cxnSp>
      <p:sp>
        <p:nvSpPr>
          <p:cNvPr id="545" name="Google Shape;545;p64"/>
          <p:cNvSpPr txBox="1"/>
          <p:nvPr/>
        </p:nvSpPr>
        <p:spPr>
          <a:xfrm>
            <a:off x="452175" y="1131434"/>
            <a:ext cx="8418600" cy="1165682"/>
          </a:xfrm>
          <a:prstGeom prst="rect">
            <a:avLst/>
          </a:prstGeom>
          <a:noFill/>
          <a:ln>
            <a:noFill/>
          </a:ln>
        </p:spPr>
        <p:txBody>
          <a:bodyPr spcFirstLastPara="1" wrap="square" lIns="68569" tIns="68569" rIns="68569" bIns="68569" anchor="ctr" anchorCtr="0">
            <a:spAutoFit/>
          </a:bodyPr>
          <a:lstStyle/>
          <a:p>
            <a:pPr>
              <a:lnSpc>
                <a:spcPct val="115000"/>
              </a:lnSpc>
              <a:spcBef>
                <a:spcPts val="900"/>
              </a:spcBef>
              <a:spcAft>
                <a:spcPts val="900"/>
              </a:spcAft>
            </a:pPr>
            <a:r>
              <a:rPr lang="en-US" sz="1500">
                <a:solidFill>
                  <a:schemeClr val="dk1"/>
                </a:solidFill>
              </a:rPr>
              <a:t>We are grateful to our </a:t>
            </a:r>
            <a:r>
              <a:rPr lang="en-US" sz="1500" b="1">
                <a:solidFill>
                  <a:schemeClr val="dk1"/>
                </a:solidFill>
              </a:rPr>
              <a:t>facilities partners</a:t>
            </a:r>
            <a:r>
              <a:rPr lang="en-US" sz="1500">
                <a:solidFill>
                  <a:schemeClr val="dk1"/>
                </a:solidFill>
              </a:rPr>
              <a:t>, Indianapolis Public Schools (IPS) and the Englewood Community Development Corporation (ECDC). Even with limited resources, both have consistently put students first—working alongside us to overcome challenges and strengthen our school community.</a:t>
            </a:r>
            <a:endParaRPr sz="1500" b="1">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HSTheme1">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HSTheme1" id="{7EF7D8F9-0E2C-5E4F-A7D3-3DDFCEF1B7B7}" vid="{82277133-F4D9-3544-A5FF-F46398AB627E}"/>
    </a:ext>
  </a:extLst>
</a:theme>
</file>

<file path=ppt/theme/theme3.xml><?xml version="1.0" encoding="utf-8"?>
<a:theme xmlns:a="http://schemas.openxmlformats.org/drawingml/2006/main" name="1_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Theme2">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ETheme2" id="{5111A05A-56A4-0547-9496-6DD51019D106}" vid="{00EA11B6-8FB3-BA41-AF5C-7D1782FE711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41F4564A8E541BA98B7ADA8BA0855" ma:contentTypeVersion="19" ma:contentTypeDescription="Create a new document." ma:contentTypeScope="" ma:versionID="53e8744f89e1be2c5fac288b3033ee77">
  <xsd:schema xmlns:xsd="http://www.w3.org/2001/XMLSchema" xmlns:xs="http://www.w3.org/2001/XMLSchema" xmlns:p="http://schemas.microsoft.com/office/2006/metadata/properties" xmlns:ns1="http://schemas.microsoft.com/sharepoint/v3" xmlns:ns2="dda2d88a-e2a2-43f5-92b1-8dea95816469" xmlns:ns3="33b0f5d9-ffb3-43d9-a548-d2b23b9a9441" targetNamespace="http://schemas.microsoft.com/office/2006/metadata/properties" ma:root="true" ma:fieldsID="f24344cea3fc8b2ed28406a80dbf4ddb" ns1:_="" ns2:_="" ns3:_="">
    <xsd:import namespace="http://schemas.microsoft.com/sharepoint/v3"/>
    <xsd:import namespace="dda2d88a-e2a2-43f5-92b1-8dea95816469"/>
    <xsd:import namespace="33b0f5d9-ffb3-43d9-a548-d2b23b9a94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2d88a-e2a2-43f5-92b1-8dea958164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0a9d261-80e4-483c-a250-d9185743d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b0f5d9-ffb3-43d9-a548-d2b23b9a94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38a3287-5771-4fe1-966a-7d06b6c7d9e5}" ma:internalName="TaxCatchAll" ma:showField="CatchAllData" ma:web="33b0f5d9-ffb3-43d9-a548-d2b23b9a94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3b0f5d9-ffb3-43d9-a548-d2b23b9a9441" xsi:nil="true"/>
    <_ip_UnifiedCompliancePolicyUIAction xmlns="http://schemas.microsoft.com/sharepoint/v3" xsi:nil="true"/>
    <lcf76f155ced4ddcb4097134ff3c332f xmlns="dda2d88a-e2a2-43f5-92b1-8dea95816469">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03E348-D7EA-4DC4-B1A5-C99C3542F29D}">
  <ds:schemaRefs>
    <ds:schemaRef ds:uri="33b0f5d9-ffb3-43d9-a548-d2b23b9a9441"/>
    <ds:schemaRef ds:uri="dda2d88a-e2a2-43f5-92b1-8dea958164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E6CBBC-1DD6-46EC-AC89-C7500C164DB8}">
  <ds:schemaRefs>
    <ds:schemaRef ds:uri="http://schemas.openxmlformats.org/package/2006/metadata/core-properties"/>
    <ds:schemaRef ds:uri="http://schemas.microsoft.com/office/2006/metadata/properties"/>
    <ds:schemaRef ds:uri="dda2d88a-e2a2-43f5-92b1-8dea95816469"/>
    <ds:schemaRef ds:uri="http://schemas.microsoft.com/office/infopath/2007/PartnerControls"/>
    <ds:schemaRef ds:uri="http://purl.org/dc/elements/1.1/"/>
    <ds:schemaRef ds:uri="http://schemas.microsoft.com/office/2006/documentManagement/types"/>
    <ds:schemaRef ds:uri="http://purl.org/dc/dcmitype/"/>
    <ds:schemaRef ds:uri="33b0f5d9-ffb3-43d9-a548-d2b23b9a9441"/>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8F0C1F66-C302-43AF-B397-4B01FB14EA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3442</Words>
  <Application>Microsoft Office PowerPoint</Application>
  <PresentationFormat>On-screen Show (16:9)</PresentationFormat>
  <Paragraphs>348</Paragraphs>
  <Slides>53</Slides>
  <Notes>36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53</vt:i4>
      </vt:variant>
    </vt:vector>
  </HeadingPairs>
  <TitlesOfParts>
    <vt:vector size="68" baseType="lpstr">
      <vt:lpstr>Aptos</vt:lpstr>
      <vt:lpstr>Arial</vt:lpstr>
      <vt:lpstr>Calibri</vt:lpstr>
      <vt:lpstr>Georgia</vt:lpstr>
      <vt:lpstr>Gill Sans MT</vt:lpstr>
      <vt:lpstr>Impact</vt:lpstr>
      <vt:lpstr>Libre Franklin</vt:lpstr>
      <vt:lpstr>Libre Franklin Medium</vt:lpstr>
      <vt:lpstr>Noto Sans Symbols</vt:lpstr>
      <vt:lpstr>Times New Roman</vt:lpstr>
      <vt:lpstr>Wingdings 2</vt:lpstr>
      <vt:lpstr>Office Theme</vt:lpstr>
      <vt:lpstr>PPHSTheme1</vt:lpstr>
      <vt:lpstr>1_Office Theme</vt:lpstr>
      <vt:lpstr>TETheme2</vt:lpstr>
      <vt:lpstr>Indianapolis Local Education Alliance </vt:lpstr>
      <vt:lpstr>Agenda</vt:lpstr>
      <vt:lpstr>Welcome and Opening Remarks</vt:lpstr>
      <vt:lpstr>Charter School Facilities</vt:lpstr>
      <vt:lpstr>Indianapolis Local Education Alliance Presentation</vt:lpstr>
      <vt:lpstr>PowerPoint Presentation</vt:lpstr>
      <vt:lpstr>Our Schools</vt:lpstr>
      <vt:lpstr>PowerPoint Presentation</vt:lpstr>
      <vt:lpstr>PowerPoint Presentation</vt:lpstr>
      <vt:lpstr>PPHS Schweitzer Center at Englewood  </vt:lpstr>
      <vt:lpstr>PowerPoint Presentation</vt:lpstr>
      <vt:lpstr>PowerPoint Presentation</vt:lpstr>
      <vt:lpstr>PowerPoint Presentation</vt:lpstr>
      <vt:lpstr>PPHS Broad Ripple  </vt:lpstr>
      <vt:lpstr>PowerPoint Presentation</vt:lpstr>
      <vt:lpstr>PowerPoint Presentation</vt:lpstr>
      <vt:lpstr>PowerPoint Presentation</vt:lpstr>
      <vt:lpstr>PowerPoint Presentation</vt:lpstr>
      <vt:lpstr>Thank you!!!</vt:lpstr>
      <vt:lpstr>Indianapolis Local Education Alliance August 20, 2025</vt:lpstr>
      <vt:lpstr>PowerPoint Presentation</vt:lpstr>
      <vt:lpstr>Facilities and Transportation Pilot Overview</vt:lpstr>
      <vt:lpstr>Facilities and Transportation Timeline and Next Steps</vt:lpstr>
      <vt:lpstr>Facility Context for Charter Schools</vt:lpstr>
      <vt:lpstr>Facility Funding for Charter Schools: Revenue</vt:lpstr>
      <vt:lpstr>Facility Funding for Charter Schools – Expenses </vt:lpstr>
      <vt:lpstr>Charter School Facility STRENGTHS</vt:lpstr>
      <vt:lpstr>Charter School Facility Challenges </vt:lpstr>
      <vt:lpstr>Partnership Gratitude  Q&amp;A</vt:lpstr>
      <vt:lpstr>ILEA Q&amp;A</vt:lpstr>
      <vt:lpstr>IPS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ILEA Q&amp;A</vt:lpstr>
      <vt:lpstr>Public Comment Procedure</vt:lpstr>
      <vt:lpstr>Public Comment</vt:lpstr>
      <vt:lpstr>Tentative ILEA Roadmap</vt:lpstr>
      <vt:lpstr>Closing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Emma Kersey</dc:creator>
  <cp:keywords/>
  <dc:description>generated using python-pptx</dc:description>
  <cp:lastModifiedBy>Kersey, Emma</cp:lastModifiedBy>
  <cp:revision>4</cp:revision>
  <cp:lastPrinted>2025-08-20T19:07:52Z</cp:lastPrinted>
  <dcterms:created xsi:type="dcterms:W3CDTF">2013-01-27T09:14:16Z</dcterms:created>
  <dcterms:modified xsi:type="dcterms:W3CDTF">2025-08-20T19:44:42Z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0x0101004F441F4564A8E541BA98B7ADA8BA0855</vt:lpwstr>
  </property>
  <property fmtid="{D5CDD505-2E9C-101B-9397-08002B2CF9AE}" pid="3" name="MediaServiceImageTags">
    <vt:lpwstr/>
  </property>
</Properties>
</file>